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3"/>
  </p:notesMasterIdLst>
  <p:handoutMasterIdLst>
    <p:handoutMasterId r:id="rId24"/>
  </p:handoutMasterIdLst>
  <p:sldIdLst>
    <p:sldId id="324" r:id="rId5"/>
    <p:sldId id="304" r:id="rId6"/>
    <p:sldId id="325" r:id="rId7"/>
    <p:sldId id="326" r:id="rId8"/>
    <p:sldId id="327" r:id="rId9"/>
    <p:sldId id="328" r:id="rId10"/>
    <p:sldId id="330" r:id="rId11"/>
    <p:sldId id="331" r:id="rId12"/>
    <p:sldId id="332" r:id="rId13"/>
    <p:sldId id="333" r:id="rId14"/>
    <p:sldId id="334" r:id="rId15"/>
    <p:sldId id="335" r:id="rId16"/>
    <p:sldId id="336" r:id="rId17"/>
    <p:sldId id="337" r:id="rId18"/>
    <p:sldId id="338" r:id="rId19"/>
    <p:sldId id="339" r:id="rId20"/>
    <p:sldId id="340" r:id="rId21"/>
    <p:sldId id="342" r:id="rId2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1AF336-99C0-40CB-8AF2-E02AF751DF2F}">
          <p14:sldIdLst>
            <p14:sldId id="324"/>
            <p14:sldId id="304"/>
            <p14:sldId id="325"/>
            <p14:sldId id="326"/>
            <p14:sldId id="327"/>
            <p14:sldId id="328"/>
            <p14:sldId id="330"/>
            <p14:sldId id="331"/>
            <p14:sldId id="332"/>
            <p14:sldId id="333"/>
            <p14:sldId id="334"/>
            <p14:sldId id="335"/>
            <p14:sldId id="336"/>
            <p14:sldId id="337"/>
            <p14:sldId id="338"/>
            <p14:sldId id="339"/>
            <p14:sldId id="340"/>
            <p14:sldId id="342"/>
          </p14:sldIdLst>
        </p14:section>
      </p14:sectionLst>
    </p:ex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721FA4-CF86-4AFF-94E2-B01DB2879C9B}" v="195" dt="2024-11-07T14:29:13.484"/>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267" autoAdjust="0"/>
  </p:normalViewPr>
  <p:slideViewPr>
    <p:cSldViewPr snapToGrid="0" snapToObjects="1">
      <p:cViewPr varScale="1">
        <p:scale>
          <a:sx n="84" d="100"/>
          <a:sy n="84" d="100"/>
        </p:scale>
        <p:origin x="648" y="91"/>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ham Deepak Koyande" userId="560ad4ea-4e73-4b07-929c-5ee0cc53e1be" providerId="ADAL" clId="{C8721FA4-CF86-4AFF-94E2-B01DB2879C9B}"/>
    <pc:docChg chg="undo custSel addSld delSld modSld sldOrd addSection delSection modSection">
      <pc:chgData name="Soham Deepak Koyande" userId="560ad4ea-4e73-4b07-929c-5ee0cc53e1be" providerId="ADAL" clId="{C8721FA4-CF86-4AFF-94E2-B01DB2879C9B}" dt="2024-11-07T14:32:36.924" v="4065" actId="20577"/>
      <pc:docMkLst>
        <pc:docMk/>
      </pc:docMkLst>
      <pc:sldChg chg="modSp mod ord">
        <pc:chgData name="Soham Deepak Koyande" userId="560ad4ea-4e73-4b07-929c-5ee0cc53e1be" providerId="ADAL" clId="{C8721FA4-CF86-4AFF-94E2-B01DB2879C9B}" dt="2024-11-06T19:17:55.575" v="4033" actId="207"/>
        <pc:sldMkLst>
          <pc:docMk/>
          <pc:sldMk cId="801557605" sldId="323"/>
        </pc:sldMkLst>
        <pc:spChg chg="mod">
          <ac:chgData name="Soham Deepak Koyande" userId="560ad4ea-4e73-4b07-929c-5ee0cc53e1be" providerId="ADAL" clId="{C8721FA4-CF86-4AFF-94E2-B01DB2879C9B}" dt="2024-11-06T19:17:55.575" v="4033" actId="207"/>
          <ac:spMkLst>
            <pc:docMk/>
            <pc:sldMk cId="801557605" sldId="323"/>
            <ac:spMk id="3" creationId="{891B36C1-F15C-9A99-090D-15C6C88FF4D1}"/>
          </ac:spMkLst>
        </pc:spChg>
      </pc:sldChg>
      <pc:sldChg chg="modSp add mod">
        <pc:chgData name="Soham Deepak Koyande" userId="560ad4ea-4e73-4b07-929c-5ee0cc53e1be" providerId="ADAL" clId="{C8721FA4-CF86-4AFF-94E2-B01DB2879C9B}" dt="2024-11-06T19:16:40.778" v="4007" actId="20577"/>
        <pc:sldMkLst>
          <pc:docMk/>
          <pc:sldMk cId="2682794539" sldId="325"/>
        </pc:sldMkLst>
        <pc:graphicFrameChg chg="mod modGraphic">
          <ac:chgData name="Soham Deepak Koyande" userId="560ad4ea-4e73-4b07-929c-5ee0cc53e1be" providerId="ADAL" clId="{C8721FA4-CF86-4AFF-94E2-B01DB2879C9B}" dt="2024-11-06T19:16:40.778" v="4007" actId="20577"/>
          <ac:graphicFrameMkLst>
            <pc:docMk/>
            <pc:sldMk cId="2682794539" sldId="325"/>
            <ac:graphicFrameMk id="5" creationId="{15E1ED1A-E558-8FCB-4BD9-E277927D453A}"/>
          </ac:graphicFrameMkLst>
        </pc:graphicFrameChg>
      </pc:sldChg>
      <pc:sldChg chg="add">
        <pc:chgData name="Soham Deepak Koyande" userId="560ad4ea-4e73-4b07-929c-5ee0cc53e1be" providerId="ADAL" clId="{C8721FA4-CF86-4AFF-94E2-B01DB2879C9B}" dt="2024-11-06T17:34:23.807" v="48"/>
        <pc:sldMkLst>
          <pc:docMk/>
          <pc:sldMk cId="3386131548" sldId="326"/>
        </pc:sldMkLst>
      </pc:sldChg>
      <pc:sldChg chg="add">
        <pc:chgData name="Soham Deepak Koyande" userId="560ad4ea-4e73-4b07-929c-5ee0cc53e1be" providerId="ADAL" clId="{C8721FA4-CF86-4AFF-94E2-B01DB2879C9B}" dt="2024-11-06T17:34:32.508" v="49"/>
        <pc:sldMkLst>
          <pc:docMk/>
          <pc:sldMk cId="1275695330" sldId="327"/>
        </pc:sldMkLst>
      </pc:sldChg>
      <pc:sldChg chg="add">
        <pc:chgData name="Soham Deepak Koyande" userId="560ad4ea-4e73-4b07-929c-5ee0cc53e1be" providerId="ADAL" clId="{C8721FA4-CF86-4AFF-94E2-B01DB2879C9B}" dt="2024-11-06T17:35:05.265" v="50"/>
        <pc:sldMkLst>
          <pc:docMk/>
          <pc:sldMk cId="2671248379" sldId="328"/>
        </pc:sldMkLst>
      </pc:sldChg>
      <pc:sldChg chg="new del">
        <pc:chgData name="Soham Deepak Koyande" userId="560ad4ea-4e73-4b07-929c-5ee0cc53e1be" providerId="ADAL" clId="{C8721FA4-CF86-4AFF-94E2-B01DB2879C9B}" dt="2024-11-06T17:39:58.354" v="127" actId="47"/>
        <pc:sldMkLst>
          <pc:docMk/>
          <pc:sldMk cId="3553216201" sldId="329"/>
        </pc:sldMkLst>
      </pc:sldChg>
      <pc:sldChg chg="addSp delSp modSp new mod">
        <pc:chgData name="Soham Deepak Koyande" userId="560ad4ea-4e73-4b07-929c-5ee0cc53e1be" providerId="ADAL" clId="{C8721FA4-CF86-4AFF-94E2-B01DB2879C9B}" dt="2024-11-06T18:46:48.691" v="2709" actId="403"/>
        <pc:sldMkLst>
          <pc:docMk/>
          <pc:sldMk cId="3543167030" sldId="330"/>
        </pc:sldMkLst>
        <pc:spChg chg="mod">
          <ac:chgData name="Soham Deepak Koyande" userId="560ad4ea-4e73-4b07-929c-5ee0cc53e1be" providerId="ADAL" clId="{C8721FA4-CF86-4AFF-94E2-B01DB2879C9B}" dt="2024-11-06T18:46:48.691" v="2709" actId="403"/>
          <ac:spMkLst>
            <pc:docMk/>
            <pc:sldMk cId="3543167030" sldId="330"/>
            <ac:spMk id="2" creationId="{55C4EE70-548B-1F16-AA69-3C9DC27D02B8}"/>
          </ac:spMkLst>
        </pc:spChg>
        <pc:spChg chg="add mod">
          <ac:chgData name="Soham Deepak Koyande" userId="560ad4ea-4e73-4b07-929c-5ee0cc53e1be" providerId="ADAL" clId="{C8721FA4-CF86-4AFF-94E2-B01DB2879C9B}" dt="2024-11-06T18:00:17.459" v="609" actId="113"/>
          <ac:spMkLst>
            <pc:docMk/>
            <pc:sldMk cId="3543167030" sldId="330"/>
            <ac:spMk id="3" creationId="{5E1D39F7-369B-6A5D-29BF-A5A7874469FA}"/>
          </ac:spMkLst>
        </pc:spChg>
        <pc:spChg chg="add mod">
          <ac:chgData name="Soham Deepak Koyande" userId="560ad4ea-4e73-4b07-929c-5ee0cc53e1be" providerId="ADAL" clId="{C8721FA4-CF86-4AFF-94E2-B01DB2879C9B}" dt="2024-11-06T18:00:51.171" v="618" actId="207"/>
          <ac:spMkLst>
            <pc:docMk/>
            <pc:sldMk cId="3543167030" sldId="330"/>
            <ac:spMk id="4" creationId="{0DBD0A45-DCB7-4E4F-B79B-5711ABEB3D6E}"/>
          </ac:spMkLst>
        </pc:spChg>
        <pc:spChg chg="add mod">
          <ac:chgData name="Soham Deepak Koyande" userId="560ad4ea-4e73-4b07-929c-5ee0cc53e1be" providerId="ADAL" clId="{C8721FA4-CF86-4AFF-94E2-B01DB2879C9B}" dt="2024-11-06T18:14:53.552" v="1226" actId="20577"/>
          <ac:spMkLst>
            <pc:docMk/>
            <pc:sldMk cId="3543167030" sldId="330"/>
            <ac:spMk id="5" creationId="{CDC63748-5676-7BDA-97DC-4621F94BFDFA}"/>
          </ac:spMkLst>
        </pc:spChg>
        <pc:spChg chg="add del mod">
          <ac:chgData name="Soham Deepak Koyande" userId="560ad4ea-4e73-4b07-929c-5ee0cc53e1be" providerId="ADAL" clId="{C8721FA4-CF86-4AFF-94E2-B01DB2879C9B}" dt="2024-11-06T17:56:13.442" v="503" actId="21"/>
          <ac:spMkLst>
            <pc:docMk/>
            <pc:sldMk cId="3543167030" sldId="330"/>
            <ac:spMk id="6" creationId="{0257C370-0631-CD77-972C-F69F9FE1BF1F}"/>
          </ac:spMkLst>
        </pc:spChg>
        <pc:spChg chg="add mod">
          <ac:chgData name="Soham Deepak Koyande" userId="560ad4ea-4e73-4b07-929c-5ee0cc53e1be" providerId="ADAL" clId="{C8721FA4-CF86-4AFF-94E2-B01DB2879C9B}" dt="2024-11-06T18:15:07.981" v="1267" actId="6549"/>
          <ac:spMkLst>
            <pc:docMk/>
            <pc:sldMk cId="3543167030" sldId="330"/>
            <ac:spMk id="7" creationId="{E78FF41F-1FB1-6A8E-5895-AA66467526D0}"/>
          </ac:spMkLst>
        </pc:spChg>
        <pc:spChg chg="add del mod">
          <ac:chgData name="Soham Deepak Koyande" userId="560ad4ea-4e73-4b07-929c-5ee0cc53e1be" providerId="ADAL" clId="{C8721FA4-CF86-4AFF-94E2-B01DB2879C9B}" dt="2024-11-06T17:56:24.739" v="506" actId="21"/>
          <ac:spMkLst>
            <pc:docMk/>
            <pc:sldMk cId="3543167030" sldId="330"/>
            <ac:spMk id="8" creationId="{4F9A30BD-BDFB-6085-8C7A-20F8B5621424}"/>
          </ac:spMkLst>
        </pc:spChg>
        <pc:spChg chg="add mod">
          <ac:chgData name="Soham Deepak Koyande" userId="560ad4ea-4e73-4b07-929c-5ee0cc53e1be" providerId="ADAL" clId="{C8721FA4-CF86-4AFF-94E2-B01DB2879C9B}" dt="2024-11-06T17:55:01.973" v="459" actId="20577"/>
          <ac:spMkLst>
            <pc:docMk/>
            <pc:sldMk cId="3543167030" sldId="330"/>
            <ac:spMk id="9" creationId="{8348AE7E-890C-7FF7-82C8-1905C5FDBF5A}"/>
          </ac:spMkLst>
        </pc:spChg>
        <pc:spChg chg="add mod">
          <ac:chgData name="Soham Deepak Koyande" userId="560ad4ea-4e73-4b07-929c-5ee0cc53e1be" providerId="ADAL" clId="{C8721FA4-CF86-4AFF-94E2-B01DB2879C9B}" dt="2024-11-06T18:00:33.403" v="612" actId="207"/>
          <ac:spMkLst>
            <pc:docMk/>
            <pc:sldMk cId="3543167030" sldId="330"/>
            <ac:spMk id="10" creationId="{C3537987-5C96-4B12-C677-51B52B6DFC41}"/>
          </ac:spMkLst>
        </pc:spChg>
        <pc:spChg chg="add mod">
          <ac:chgData name="Soham Deepak Koyande" userId="560ad4ea-4e73-4b07-929c-5ee0cc53e1be" providerId="ADAL" clId="{C8721FA4-CF86-4AFF-94E2-B01DB2879C9B}" dt="2024-11-06T18:00:30.587" v="611" actId="207"/>
          <ac:spMkLst>
            <pc:docMk/>
            <pc:sldMk cId="3543167030" sldId="330"/>
            <ac:spMk id="11" creationId="{9A26D1EA-77AF-96C2-C405-1C46C539ABAB}"/>
          </ac:spMkLst>
        </pc:spChg>
        <pc:spChg chg="add mod">
          <ac:chgData name="Soham Deepak Koyande" userId="560ad4ea-4e73-4b07-929c-5ee0cc53e1be" providerId="ADAL" clId="{C8721FA4-CF86-4AFF-94E2-B01DB2879C9B}" dt="2024-11-06T18:01:01.917" v="619" actId="207"/>
          <ac:spMkLst>
            <pc:docMk/>
            <pc:sldMk cId="3543167030" sldId="330"/>
            <ac:spMk id="12" creationId="{C2C4F0FD-5B98-900D-7D2E-E78CCC42BDA9}"/>
          </ac:spMkLst>
        </pc:spChg>
        <pc:spChg chg="add mod">
          <ac:chgData name="Soham Deepak Koyande" userId="560ad4ea-4e73-4b07-929c-5ee0cc53e1be" providerId="ADAL" clId="{C8721FA4-CF86-4AFF-94E2-B01DB2879C9B}" dt="2024-11-06T18:00:37.755" v="613" actId="207"/>
          <ac:spMkLst>
            <pc:docMk/>
            <pc:sldMk cId="3543167030" sldId="330"/>
            <ac:spMk id="63" creationId="{0257C370-0631-CD77-972C-F69F9FE1BF1F}"/>
          </ac:spMkLst>
        </pc:spChg>
        <pc:spChg chg="add mod">
          <ac:chgData name="Soham Deepak Koyande" userId="560ad4ea-4e73-4b07-929c-5ee0cc53e1be" providerId="ADAL" clId="{C8721FA4-CF86-4AFF-94E2-B01DB2879C9B}" dt="2024-11-06T18:00:45.307" v="616" actId="207"/>
          <ac:spMkLst>
            <pc:docMk/>
            <pc:sldMk cId="3543167030" sldId="330"/>
            <ac:spMk id="64" creationId="{4F9A30BD-BDFB-6085-8C7A-20F8B5621424}"/>
          </ac:spMkLst>
        </pc:spChg>
        <pc:spChg chg="add mod">
          <ac:chgData name="Soham Deepak Koyande" userId="560ad4ea-4e73-4b07-929c-5ee0cc53e1be" providerId="ADAL" clId="{C8721FA4-CF86-4AFF-94E2-B01DB2879C9B}" dt="2024-11-06T18:20:22.995" v="1564" actId="20577"/>
          <ac:spMkLst>
            <pc:docMk/>
            <pc:sldMk cId="3543167030" sldId="330"/>
            <ac:spMk id="74" creationId="{8AFE0B5E-3871-9818-50E2-F17846EC2A9F}"/>
          </ac:spMkLst>
        </pc:spChg>
        <pc:spChg chg="add del mod">
          <ac:chgData name="Soham Deepak Koyande" userId="560ad4ea-4e73-4b07-929c-5ee0cc53e1be" providerId="ADAL" clId="{C8721FA4-CF86-4AFF-94E2-B01DB2879C9B}" dt="2024-11-06T18:19:04.047" v="1508" actId="1076"/>
          <ac:spMkLst>
            <pc:docMk/>
            <pc:sldMk cId="3543167030" sldId="330"/>
            <ac:spMk id="76" creationId="{472349B0-9B6D-9C1B-1183-1E4233703C44}"/>
          </ac:spMkLst>
        </pc:spChg>
        <pc:graphicFrameChg chg="add mod modGraphic">
          <ac:chgData name="Soham Deepak Koyande" userId="560ad4ea-4e73-4b07-929c-5ee0cc53e1be" providerId="ADAL" clId="{C8721FA4-CF86-4AFF-94E2-B01DB2879C9B}" dt="2024-11-06T18:17:11.612" v="1421" actId="404"/>
          <ac:graphicFrameMkLst>
            <pc:docMk/>
            <pc:sldMk cId="3543167030" sldId="330"/>
            <ac:graphicFrameMk id="75" creationId="{E73B1817-E837-5F84-40D5-C7396381933B}"/>
          </ac:graphicFrameMkLst>
        </pc:graphicFrameChg>
        <pc:cxnChg chg="add mod">
          <ac:chgData name="Soham Deepak Koyande" userId="560ad4ea-4e73-4b07-929c-5ee0cc53e1be" providerId="ADAL" clId="{C8721FA4-CF86-4AFF-94E2-B01DB2879C9B}" dt="2024-11-06T17:52:18.626" v="323" actId="1076"/>
          <ac:cxnSpMkLst>
            <pc:docMk/>
            <pc:sldMk cId="3543167030" sldId="330"/>
            <ac:cxnSpMk id="14" creationId="{626A0F11-160A-7E04-F2F1-EFDDFF979F07}"/>
          </ac:cxnSpMkLst>
        </pc:cxnChg>
        <pc:cxnChg chg="add mod">
          <ac:chgData name="Soham Deepak Koyande" userId="560ad4ea-4e73-4b07-929c-5ee0cc53e1be" providerId="ADAL" clId="{C8721FA4-CF86-4AFF-94E2-B01DB2879C9B}" dt="2024-11-06T17:54:44.470" v="457" actId="14100"/>
          <ac:cxnSpMkLst>
            <pc:docMk/>
            <pc:sldMk cId="3543167030" sldId="330"/>
            <ac:cxnSpMk id="16" creationId="{2275980A-02FE-0D72-7956-EC9A6EA08F5B}"/>
          </ac:cxnSpMkLst>
        </pc:cxnChg>
        <pc:cxnChg chg="add mod">
          <ac:chgData name="Soham Deepak Koyande" userId="560ad4ea-4e73-4b07-929c-5ee0cc53e1be" providerId="ADAL" clId="{C8721FA4-CF86-4AFF-94E2-B01DB2879C9B}" dt="2024-11-06T17:56:38.121" v="510" actId="1076"/>
          <ac:cxnSpMkLst>
            <pc:docMk/>
            <pc:sldMk cId="3543167030" sldId="330"/>
            <ac:cxnSpMk id="18" creationId="{C59091EB-7158-9685-B5E5-2EE66E2A83D9}"/>
          </ac:cxnSpMkLst>
        </pc:cxnChg>
        <pc:cxnChg chg="add mod">
          <ac:chgData name="Soham Deepak Koyande" userId="560ad4ea-4e73-4b07-929c-5ee0cc53e1be" providerId="ADAL" clId="{C8721FA4-CF86-4AFF-94E2-B01DB2879C9B}" dt="2024-11-06T17:54:38.774" v="456" actId="14100"/>
          <ac:cxnSpMkLst>
            <pc:docMk/>
            <pc:sldMk cId="3543167030" sldId="330"/>
            <ac:cxnSpMk id="20" creationId="{F921CF53-B590-8D65-8C2B-8CF16E0D2CB1}"/>
          </ac:cxnSpMkLst>
        </pc:cxnChg>
        <pc:cxnChg chg="add mod">
          <ac:chgData name="Soham Deepak Koyande" userId="560ad4ea-4e73-4b07-929c-5ee0cc53e1be" providerId="ADAL" clId="{C8721FA4-CF86-4AFF-94E2-B01DB2879C9B}" dt="2024-11-06T17:56:47.385" v="512" actId="14100"/>
          <ac:cxnSpMkLst>
            <pc:docMk/>
            <pc:sldMk cId="3543167030" sldId="330"/>
            <ac:cxnSpMk id="22" creationId="{FEC2F0D5-3C8B-6A2E-95A2-56EEE6F05CBC}"/>
          </ac:cxnSpMkLst>
        </pc:cxnChg>
        <pc:cxnChg chg="add mod">
          <ac:chgData name="Soham Deepak Koyande" userId="560ad4ea-4e73-4b07-929c-5ee0cc53e1be" providerId="ADAL" clId="{C8721FA4-CF86-4AFF-94E2-B01DB2879C9B}" dt="2024-11-06T18:00:13.924" v="608" actId="1076"/>
          <ac:cxnSpMkLst>
            <pc:docMk/>
            <pc:sldMk cId="3543167030" sldId="330"/>
            <ac:cxnSpMk id="24" creationId="{9AE014A2-3AD7-E98C-353B-E260E5EC2DB6}"/>
          </ac:cxnSpMkLst>
        </pc:cxnChg>
        <pc:cxnChg chg="add mod">
          <ac:chgData name="Soham Deepak Koyande" userId="560ad4ea-4e73-4b07-929c-5ee0cc53e1be" providerId="ADAL" clId="{C8721FA4-CF86-4AFF-94E2-B01DB2879C9B}" dt="2024-11-06T18:00:13.924" v="608" actId="1076"/>
          <ac:cxnSpMkLst>
            <pc:docMk/>
            <pc:sldMk cId="3543167030" sldId="330"/>
            <ac:cxnSpMk id="26" creationId="{B6405838-17B6-5CDF-E1D5-DB01F7DC8730}"/>
          </ac:cxnSpMkLst>
        </pc:cxnChg>
        <pc:cxnChg chg="add del mod">
          <ac:chgData name="Soham Deepak Koyande" userId="560ad4ea-4e73-4b07-929c-5ee0cc53e1be" providerId="ADAL" clId="{C8721FA4-CF86-4AFF-94E2-B01DB2879C9B}" dt="2024-11-06T17:48:15.887" v="209" actId="11529"/>
          <ac:cxnSpMkLst>
            <pc:docMk/>
            <pc:sldMk cId="3543167030" sldId="330"/>
            <ac:cxnSpMk id="28" creationId="{C560BB43-B3B5-4B6A-A04D-1579984B6B1C}"/>
          </ac:cxnSpMkLst>
        </pc:cxnChg>
        <pc:cxnChg chg="add mod">
          <ac:chgData name="Soham Deepak Koyande" userId="560ad4ea-4e73-4b07-929c-5ee0cc53e1be" providerId="ADAL" clId="{C8721FA4-CF86-4AFF-94E2-B01DB2879C9B}" dt="2024-11-06T18:00:13.924" v="608" actId="1076"/>
          <ac:cxnSpMkLst>
            <pc:docMk/>
            <pc:sldMk cId="3543167030" sldId="330"/>
            <ac:cxnSpMk id="30" creationId="{3FC90B7A-8630-E13E-5DAA-725C9F902446}"/>
          </ac:cxnSpMkLst>
        </pc:cxnChg>
        <pc:cxnChg chg="add mod">
          <ac:chgData name="Soham Deepak Koyande" userId="560ad4ea-4e73-4b07-929c-5ee0cc53e1be" providerId="ADAL" clId="{C8721FA4-CF86-4AFF-94E2-B01DB2879C9B}" dt="2024-11-06T17:49:51.105" v="226" actId="13822"/>
          <ac:cxnSpMkLst>
            <pc:docMk/>
            <pc:sldMk cId="3543167030" sldId="330"/>
            <ac:cxnSpMk id="32" creationId="{857D70FA-6877-2A77-E5FA-80EEAABBF024}"/>
          </ac:cxnSpMkLst>
        </pc:cxnChg>
        <pc:cxnChg chg="add mod">
          <ac:chgData name="Soham Deepak Koyande" userId="560ad4ea-4e73-4b07-929c-5ee0cc53e1be" providerId="ADAL" clId="{C8721FA4-CF86-4AFF-94E2-B01DB2879C9B}" dt="2024-11-06T17:49:54.151" v="227" actId="13822"/>
          <ac:cxnSpMkLst>
            <pc:docMk/>
            <pc:sldMk cId="3543167030" sldId="330"/>
            <ac:cxnSpMk id="34" creationId="{CF8F56EE-62F9-66EA-06E6-06DC2E6BDD51}"/>
          </ac:cxnSpMkLst>
        </pc:cxnChg>
      </pc:sldChg>
      <pc:sldChg chg="addSp delSp modSp new mod">
        <pc:chgData name="Soham Deepak Koyande" userId="560ad4ea-4e73-4b07-929c-5ee0cc53e1be" providerId="ADAL" clId="{C8721FA4-CF86-4AFF-94E2-B01DB2879C9B}" dt="2024-11-06T19:05:48.534" v="3070" actId="20577"/>
        <pc:sldMkLst>
          <pc:docMk/>
          <pc:sldMk cId="905059108" sldId="331"/>
        </pc:sldMkLst>
        <pc:spChg chg="mod">
          <ac:chgData name="Soham Deepak Koyande" userId="560ad4ea-4e73-4b07-929c-5ee0cc53e1be" providerId="ADAL" clId="{C8721FA4-CF86-4AFF-94E2-B01DB2879C9B}" dt="2024-11-06T18:46:59.651" v="2715" actId="1076"/>
          <ac:spMkLst>
            <pc:docMk/>
            <pc:sldMk cId="905059108" sldId="331"/>
            <ac:spMk id="2" creationId="{394E2200-AC18-0935-BC14-5E95BD87DE0A}"/>
          </ac:spMkLst>
        </pc:spChg>
        <pc:spChg chg="add del mod">
          <ac:chgData name="Soham Deepak Koyande" userId="560ad4ea-4e73-4b07-929c-5ee0cc53e1be" providerId="ADAL" clId="{C8721FA4-CF86-4AFF-94E2-B01DB2879C9B}" dt="2024-11-06T18:25:18.006" v="1571" actId="22"/>
          <ac:spMkLst>
            <pc:docMk/>
            <pc:sldMk cId="905059108" sldId="331"/>
            <ac:spMk id="6" creationId="{21793E97-FC2D-4E14-1482-7137206C651C}"/>
          </ac:spMkLst>
        </pc:spChg>
        <pc:spChg chg="add mod">
          <ac:chgData name="Soham Deepak Koyande" userId="560ad4ea-4e73-4b07-929c-5ee0cc53e1be" providerId="ADAL" clId="{C8721FA4-CF86-4AFF-94E2-B01DB2879C9B}" dt="2024-11-06T19:05:48.534" v="3070" actId="20577"/>
          <ac:spMkLst>
            <pc:docMk/>
            <pc:sldMk cId="905059108" sldId="331"/>
            <ac:spMk id="7" creationId="{140051D4-C792-6737-827D-1F35B77A9925}"/>
          </ac:spMkLst>
        </pc:spChg>
        <pc:spChg chg="add mod">
          <ac:chgData name="Soham Deepak Koyande" userId="560ad4ea-4e73-4b07-929c-5ee0cc53e1be" providerId="ADAL" clId="{C8721FA4-CF86-4AFF-94E2-B01DB2879C9B}" dt="2024-11-06T18:38:47.426" v="2269" actId="1076"/>
          <ac:spMkLst>
            <pc:docMk/>
            <pc:sldMk cId="905059108" sldId="331"/>
            <ac:spMk id="8" creationId="{EE66C983-ABB3-5C75-86E7-A41B4DF34B71}"/>
          </ac:spMkLst>
        </pc:spChg>
        <pc:spChg chg="add mod">
          <ac:chgData name="Soham Deepak Koyande" userId="560ad4ea-4e73-4b07-929c-5ee0cc53e1be" providerId="ADAL" clId="{C8721FA4-CF86-4AFF-94E2-B01DB2879C9B}" dt="2024-11-06T18:38:47.426" v="2269" actId="1076"/>
          <ac:spMkLst>
            <pc:docMk/>
            <pc:sldMk cId="905059108" sldId="331"/>
            <ac:spMk id="9" creationId="{D0AEB700-E773-5EDC-6A28-BFC1F5684F9D}"/>
          </ac:spMkLst>
        </pc:spChg>
        <pc:spChg chg="add mod">
          <ac:chgData name="Soham Deepak Koyande" userId="560ad4ea-4e73-4b07-929c-5ee0cc53e1be" providerId="ADAL" clId="{C8721FA4-CF86-4AFF-94E2-B01DB2879C9B}" dt="2024-11-06T18:38:47.426" v="2269" actId="1076"/>
          <ac:spMkLst>
            <pc:docMk/>
            <pc:sldMk cId="905059108" sldId="331"/>
            <ac:spMk id="10" creationId="{DB5D38AB-9B07-0D73-D2F8-A79CA82AF8FC}"/>
          </ac:spMkLst>
        </pc:spChg>
        <pc:spChg chg="add mod">
          <ac:chgData name="Soham Deepak Koyande" userId="560ad4ea-4e73-4b07-929c-5ee0cc53e1be" providerId="ADAL" clId="{C8721FA4-CF86-4AFF-94E2-B01DB2879C9B}" dt="2024-11-06T19:05:31.153" v="3059" actId="20577"/>
          <ac:spMkLst>
            <pc:docMk/>
            <pc:sldMk cId="905059108" sldId="331"/>
            <ac:spMk id="11" creationId="{E9924276-F80E-D21F-D268-3ABE2D0E0F7C}"/>
          </ac:spMkLst>
        </pc:spChg>
        <pc:spChg chg="add mod">
          <ac:chgData name="Soham Deepak Koyande" userId="560ad4ea-4e73-4b07-929c-5ee0cc53e1be" providerId="ADAL" clId="{C8721FA4-CF86-4AFF-94E2-B01DB2879C9B}" dt="2024-11-06T18:42:38.257" v="2416" actId="20577"/>
          <ac:spMkLst>
            <pc:docMk/>
            <pc:sldMk cId="905059108" sldId="331"/>
            <ac:spMk id="12" creationId="{8478FFF6-8A5F-9B0E-5972-73D10EFF301B}"/>
          </ac:spMkLst>
        </pc:spChg>
        <pc:spChg chg="add mod">
          <ac:chgData name="Soham Deepak Koyande" userId="560ad4ea-4e73-4b07-929c-5ee0cc53e1be" providerId="ADAL" clId="{C8721FA4-CF86-4AFF-94E2-B01DB2879C9B}" dt="2024-11-06T18:44:52.231" v="2671" actId="1076"/>
          <ac:spMkLst>
            <pc:docMk/>
            <pc:sldMk cId="905059108" sldId="331"/>
            <ac:spMk id="13" creationId="{BA4FE775-AD7F-7AD4-008C-9F521E90BFBB}"/>
          </ac:spMkLst>
        </pc:spChg>
        <pc:spChg chg="add mod">
          <ac:chgData name="Soham Deepak Koyande" userId="560ad4ea-4e73-4b07-929c-5ee0cc53e1be" providerId="ADAL" clId="{C8721FA4-CF86-4AFF-94E2-B01DB2879C9B}" dt="2024-11-06T18:44:56.142" v="2672" actId="1076"/>
          <ac:spMkLst>
            <pc:docMk/>
            <pc:sldMk cId="905059108" sldId="331"/>
            <ac:spMk id="14" creationId="{E8B70A67-6C4E-CF14-ECC9-E9FB2F2794B5}"/>
          </ac:spMkLst>
        </pc:spChg>
        <pc:spChg chg="add mod">
          <ac:chgData name="Soham Deepak Koyande" userId="560ad4ea-4e73-4b07-929c-5ee0cc53e1be" providerId="ADAL" clId="{C8721FA4-CF86-4AFF-94E2-B01DB2879C9B}" dt="2024-11-06T19:05:09.153" v="3008" actId="1076"/>
          <ac:spMkLst>
            <pc:docMk/>
            <pc:sldMk cId="905059108" sldId="331"/>
            <ac:spMk id="15" creationId="{91C78312-0921-6F71-C446-72B4A016FA3A}"/>
          </ac:spMkLst>
        </pc:spChg>
        <pc:spChg chg="add mod">
          <ac:chgData name="Soham Deepak Koyande" userId="560ad4ea-4e73-4b07-929c-5ee0cc53e1be" providerId="ADAL" clId="{C8721FA4-CF86-4AFF-94E2-B01DB2879C9B}" dt="2024-11-06T19:04:40.712" v="3005" actId="14100"/>
          <ac:spMkLst>
            <pc:docMk/>
            <pc:sldMk cId="905059108" sldId="331"/>
            <ac:spMk id="16" creationId="{30204BC5-D51C-F36F-DDAF-973E7A400937}"/>
          </ac:spMkLst>
        </pc:spChg>
        <pc:picChg chg="add mod">
          <ac:chgData name="Soham Deepak Koyande" userId="560ad4ea-4e73-4b07-929c-5ee0cc53e1be" providerId="ADAL" clId="{C8721FA4-CF86-4AFF-94E2-B01DB2879C9B}" dt="2024-11-06T18:38:52.166" v="2270" actId="1076"/>
          <ac:picMkLst>
            <pc:docMk/>
            <pc:sldMk cId="905059108" sldId="331"/>
            <ac:picMk id="4" creationId="{C318D108-A1FC-E1E1-E3CD-2EA802A7980A}"/>
          </ac:picMkLst>
        </pc:picChg>
      </pc:sldChg>
      <pc:sldChg chg="addSp modSp new mod">
        <pc:chgData name="Soham Deepak Koyande" userId="560ad4ea-4e73-4b07-929c-5ee0cc53e1be" providerId="ADAL" clId="{C8721FA4-CF86-4AFF-94E2-B01DB2879C9B}" dt="2024-11-06T18:59:04.793" v="2967" actId="20577"/>
        <pc:sldMkLst>
          <pc:docMk/>
          <pc:sldMk cId="1434866367" sldId="332"/>
        </pc:sldMkLst>
        <pc:spChg chg="mod">
          <ac:chgData name="Soham Deepak Koyande" userId="560ad4ea-4e73-4b07-929c-5ee0cc53e1be" providerId="ADAL" clId="{C8721FA4-CF86-4AFF-94E2-B01DB2879C9B}" dt="2024-11-06T18:55:53.730" v="2808" actId="1076"/>
          <ac:spMkLst>
            <pc:docMk/>
            <pc:sldMk cId="1434866367" sldId="332"/>
            <ac:spMk id="2" creationId="{0BA00DE9-F9AF-ED2E-59A2-85BEFA2A9798}"/>
          </ac:spMkLst>
        </pc:spChg>
        <pc:spChg chg="add mod">
          <ac:chgData name="Soham Deepak Koyande" userId="560ad4ea-4e73-4b07-929c-5ee0cc53e1be" providerId="ADAL" clId="{C8721FA4-CF86-4AFF-94E2-B01DB2879C9B}" dt="2024-11-06T18:55:48.982" v="2807" actId="1076"/>
          <ac:spMkLst>
            <pc:docMk/>
            <pc:sldMk cId="1434866367" sldId="332"/>
            <ac:spMk id="5" creationId="{38112A58-5167-7AB6-E3DB-F91B83EBB218}"/>
          </ac:spMkLst>
        </pc:spChg>
        <pc:spChg chg="add mod">
          <ac:chgData name="Soham Deepak Koyande" userId="560ad4ea-4e73-4b07-929c-5ee0cc53e1be" providerId="ADAL" clId="{C8721FA4-CF86-4AFF-94E2-B01DB2879C9B}" dt="2024-11-06T18:59:04.793" v="2967" actId="20577"/>
          <ac:spMkLst>
            <pc:docMk/>
            <pc:sldMk cId="1434866367" sldId="332"/>
            <ac:spMk id="6" creationId="{36DBC9C1-1E17-113C-6E77-276B62FE3171}"/>
          </ac:spMkLst>
        </pc:spChg>
        <pc:spChg chg="add mod">
          <ac:chgData name="Soham Deepak Koyande" userId="560ad4ea-4e73-4b07-929c-5ee0cc53e1be" providerId="ADAL" clId="{C8721FA4-CF86-4AFF-94E2-B01DB2879C9B}" dt="2024-11-06T18:58:25.588" v="2865" actId="1076"/>
          <ac:spMkLst>
            <pc:docMk/>
            <pc:sldMk cId="1434866367" sldId="332"/>
            <ac:spMk id="7" creationId="{EDAFEA7E-EC82-7797-E865-01FC60477FD2}"/>
          </ac:spMkLst>
        </pc:spChg>
        <pc:picChg chg="add mod modCrop">
          <ac:chgData name="Soham Deepak Koyande" userId="560ad4ea-4e73-4b07-929c-5ee0cc53e1be" providerId="ADAL" clId="{C8721FA4-CF86-4AFF-94E2-B01DB2879C9B}" dt="2024-11-06T18:55:57.320" v="2809" actId="1076"/>
          <ac:picMkLst>
            <pc:docMk/>
            <pc:sldMk cId="1434866367" sldId="332"/>
            <ac:picMk id="4" creationId="{FADBEA7E-2D0D-11B3-4E2B-8E06B1DEF76E}"/>
          </ac:picMkLst>
        </pc:picChg>
      </pc:sldChg>
      <pc:sldChg chg="addSp modSp new mod">
        <pc:chgData name="Soham Deepak Koyande" userId="560ad4ea-4e73-4b07-929c-5ee0cc53e1be" providerId="ADAL" clId="{C8721FA4-CF86-4AFF-94E2-B01DB2879C9B}" dt="2024-11-06T19:01:15.610" v="2976" actId="1076"/>
        <pc:sldMkLst>
          <pc:docMk/>
          <pc:sldMk cId="898232471" sldId="333"/>
        </pc:sldMkLst>
        <pc:spChg chg="mod">
          <ac:chgData name="Soham Deepak Koyande" userId="560ad4ea-4e73-4b07-929c-5ee0cc53e1be" providerId="ADAL" clId="{C8721FA4-CF86-4AFF-94E2-B01DB2879C9B}" dt="2024-11-06T19:01:13.681" v="2975" actId="1076"/>
          <ac:spMkLst>
            <pc:docMk/>
            <pc:sldMk cId="898232471" sldId="333"/>
            <ac:spMk id="2" creationId="{5777321A-BD12-490D-F1EF-6A91AF89F3D2}"/>
          </ac:spMkLst>
        </pc:spChg>
        <pc:picChg chg="add mod">
          <ac:chgData name="Soham Deepak Koyande" userId="560ad4ea-4e73-4b07-929c-5ee0cc53e1be" providerId="ADAL" clId="{C8721FA4-CF86-4AFF-94E2-B01DB2879C9B}" dt="2024-11-06T19:01:15.610" v="2976" actId="1076"/>
          <ac:picMkLst>
            <pc:docMk/>
            <pc:sldMk cId="898232471" sldId="333"/>
            <ac:picMk id="4" creationId="{295C6187-7A0B-F66B-E868-82A304155F43}"/>
          </ac:picMkLst>
        </pc:picChg>
      </pc:sldChg>
      <pc:sldChg chg="addSp delSp modSp new mod">
        <pc:chgData name="Soham Deepak Koyande" userId="560ad4ea-4e73-4b07-929c-5ee0cc53e1be" providerId="ADAL" clId="{C8721FA4-CF86-4AFF-94E2-B01DB2879C9B}" dt="2024-11-07T14:22:37.488" v="4058" actId="1076"/>
        <pc:sldMkLst>
          <pc:docMk/>
          <pc:sldMk cId="3051193547" sldId="334"/>
        </pc:sldMkLst>
        <pc:spChg chg="mod">
          <ac:chgData name="Soham Deepak Koyande" userId="560ad4ea-4e73-4b07-929c-5ee0cc53e1be" providerId="ADAL" clId="{C8721FA4-CF86-4AFF-94E2-B01DB2879C9B}" dt="2024-11-06T19:01:05.921" v="2972" actId="1076"/>
          <ac:spMkLst>
            <pc:docMk/>
            <pc:sldMk cId="3051193547" sldId="334"/>
            <ac:spMk id="2" creationId="{45CEACC6-2D11-1CA6-C76A-8DAB32B1BF43}"/>
          </ac:spMkLst>
        </pc:spChg>
        <pc:picChg chg="add del mod">
          <ac:chgData name="Soham Deepak Koyande" userId="560ad4ea-4e73-4b07-929c-5ee0cc53e1be" providerId="ADAL" clId="{C8721FA4-CF86-4AFF-94E2-B01DB2879C9B}" dt="2024-11-07T14:22:14.521" v="4056" actId="478"/>
          <ac:picMkLst>
            <pc:docMk/>
            <pc:sldMk cId="3051193547" sldId="334"/>
            <ac:picMk id="4" creationId="{E63D2AFA-2AD2-77A7-4B3D-C34CF5D4A36F}"/>
          </ac:picMkLst>
        </pc:picChg>
        <pc:picChg chg="add mod">
          <ac:chgData name="Soham Deepak Koyande" userId="560ad4ea-4e73-4b07-929c-5ee0cc53e1be" providerId="ADAL" clId="{C8721FA4-CF86-4AFF-94E2-B01DB2879C9B}" dt="2024-11-07T14:22:37.488" v="4058" actId="1076"/>
          <ac:picMkLst>
            <pc:docMk/>
            <pc:sldMk cId="3051193547" sldId="334"/>
            <ac:picMk id="5" creationId="{B2585D83-EEB6-CDB7-54BB-73C65F652614}"/>
          </ac:picMkLst>
        </pc:picChg>
      </pc:sldChg>
      <pc:sldChg chg="addSp delSp modSp new mod">
        <pc:chgData name="Soham Deepak Koyande" userId="560ad4ea-4e73-4b07-929c-5ee0cc53e1be" providerId="ADAL" clId="{C8721FA4-CF86-4AFF-94E2-B01DB2879C9B}" dt="2024-11-07T14:26:27.419" v="4061" actId="1076"/>
        <pc:sldMkLst>
          <pc:docMk/>
          <pc:sldMk cId="3990833211" sldId="335"/>
        </pc:sldMkLst>
        <pc:spChg chg="mod">
          <ac:chgData name="Soham Deepak Koyande" userId="560ad4ea-4e73-4b07-929c-5ee0cc53e1be" providerId="ADAL" clId="{C8721FA4-CF86-4AFF-94E2-B01DB2879C9B}" dt="2024-11-06T19:01:30.241" v="2978" actId="1076"/>
          <ac:spMkLst>
            <pc:docMk/>
            <pc:sldMk cId="3990833211" sldId="335"/>
            <ac:spMk id="2" creationId="{4F532CC4-A69A-2081-DF19-31C7A3E17A77}"/>
          </ac:spMkLst>
        </pc:spChg>
        <pc:picChg chg="add del mod">
          <ac:chgData name="Soham Deepak Koyande" userId="560ad4ea-4e73-4b07-929c-5ee0cc53e1be" providerId="ADAL" clId="{C8721FA4-CF86-4AFF-94E2-B01DB2879C9B}" dt="2024-11-07T14:26:15.468" v="4059" actId="478"/>
          <ac:picMkLst>
            <pc:docMk/>
            <pc:sldMk cId="3990833211" sldId="335"/>
            <ac:picMk id="4" creationId="{9467F7E4-CA3D-2E63-C2A2-D1E17B3E4956}"/>
          </ac:picMkLst>
        </pc:picChg>
        <pc:picChg chg="add mod">
          <ac:chgData name="Soham Deepak Koyande" userId="560ad4ea-4e73-4b07-929c-5ee0cc53e1be" providerId="ADAL" clId="{C8721FA4-CF86-4AFF-94E2-B01DB2879C9B}" dt="2024-11-07T14:26:27.419" v="4061" actId="1076"/>
          <ac:picMkLst>
            <pc:docMk/>
            <pc:sldMk cId="3990833211" sldId="335"/>
            <ac:picMk id="5" creationId="{E6392B34-37B3-1B24-8D3E-EBB40DB60DCD}"/>
          </ac:picMkLst>
        </pc:picChg>
      </pc:sldChg>
      <pc:sldChg chg="addSp delSp modSp new mod">
        <pc:chgData name="Soham Deepak Koyande" userId="560ad4ea-4e73-4b07-929c-5ee0cc53e1be" providerId="ADAL" clId="{C8721FA4-CF86-4AFF-94E2-B01DB2879C9B}" dt="2024-11-07T14:29:17.547" v="4064" actId="1076"/>
        <pc:sldMkLst>
          <pc:docMk/>
          <pc:sldMk cId="242241513" sldId="336"/>
        </pc:sldMkLst>
        <pc:spChg chg="mod">
          <ac:chgData name="Soham Deepak Koyande" userId="560ad4ea-4e73-4b07-929c-5ee0cc53e1be" providerId="ADAL" clId="{C8721FA4-CF86-4AFF-94E2-B01DB2879C9B}" dt="2024-11-06T19:00:54.465" v="2969" actId="1076"/>
          <ac:spMkLst>
            <pc:docMk/>
            <pc:sldMk cId="242241513" sldId="336"/>
            <ac:spMk id="2" creationId="{F7404822-1482-FBA0-0F41-2B16B1473F87}"/>
          </ac:spMkLst>
        </pc:spChg>
        <pc:picChg chg="add del mod">
          <ac:chgData name="Soham Deepak Koyande" userId="560ad4ea-4e73-4b07-929c-5ee0cc53e1be" providerId="ADAL" clId="{C8721FA4-CF86-4AFF-94E2-B01DB2879C9B}" dt="2024-11-07T14:29:02.813" v="4062" actId="478"/>
          <ac:picMkLst>
            <pc:docMk/>
            <pc:sldMk cId="242241513" sldId="336"/>
            <ac:picMk id="4" creationId="{61160CCF-47ED-74A7-D6F5-BE13DABB9D2F}"/>
          </ac:picMkLst>
        </pc:picChg>
        <pc:picChg chg="add mod">
          <ac:chgData name="Soham Deepak Koyande" userId="560ad4ea-4e73-4b07-929c-5ee0cc53e1be" providerId="ADAL" clId="{C8721FA4-CF86-4AFF-94E2-B01DB2879C9B}" dt="2024-11-07T14:29:17.547" v="4064" actId="1076"/>
          <ac:picMkLst>
            <pc:docMk/>
            <pc:sldMk cId="242241513" sldId="336"/>
            <ac:picMk id="5" creationId="{FC246160-113D-C621-78FA-00932DB2AFDF}"/>
          </ac:picMkLst>
        </pc:picChg>
      </pc:sldChg>
      <pc:sldChg chg="addSp modSp new mod">
        <pc:chgData name="Soham Deepak Koyande" userId="560ad4ea-4e73-4b07-929c-5ee0cc53e1be" providerId="ADAL" clId="{C8721FA4-CF86-4AFF-94E2-B01DB2879C9B}" dt="2024-11-06T19:15:39.094" v="3990" actId="404"/>
        <pc:sldMkLst>
          <pc:docMk/>
          <pc:sldMk cId="442749563" sldId="337"/>
        </pc:sldMkLst>
        <pc:spChg chg="add mod">
          <ac:chgData name="Soham Deepak Koyande" userId="560ad4ea-4e73-4b07-929c-5ee0cc53e1be" providerId="ADAL" clId="{C8721FA4-CF86-4AFF-94E2-B01DB2879C9B}" dt="2024-11-06T19:09:25.166" v="3109" actId="1076"/>
          <ac:spMkLst>
            <pc:docMk/>
            <pc:sldMk cId="442749563" sldId="337"/>
            <ac:spMk id="9" creationId="{4ED756A5-2E48-2CFE-E542-4053A9B9000C}"/>
          </ac:spMkLst>
        </pc:spChg>
        <pc:spChg chg="add mod">
          <ac:chgData name="Soham Deepak Koyande" userId="560ad4ea-4e73-4b07-929c-5ee0cc53e1be" providerId="ADAL" clId="{C8721FA4-CF86-4AFF-94E2-B01DB2879C9B}" dt="2024-11-06T19:14:43.492" v="3943" actId="14100"/>
          <ac:spMkLst>
            <pc:docMk/>
            <pc:sldMk cId="442749563" sldId="337"/>
            <ac:spMk id="10" creationId="{1CAFA0C3-53AA-DDC5-84B6-ED833687CC91}"/>
          </ac:spMkLst>
        </pc:spChg>
        <pc:spChg chg="add mod">
          <ac:chgData name="Soham Deepak Koyande" userId="560ad4ea-4e73-4b07-929c-5ee0cc53e1be" providerId="ADAL" clId="{C8721FA4-CF86-4AFF-94E2-B01DB2879C9B}" dt="2024-11-06T19:15:39.094" v="3990" actId="404"/>
          <ac:spMkLst>
            <pc:docMk/>
            <pc:sldMk cId="442749563" sldId="337"/>
            <ac:spMk id="11" creationId="{0E846442-2D3C-D13C-3341-79AA2593D869}"/>
          </ac:spMkLst>
        </pc:spChg>
        <pc:picChg chg="add mod">
          <ac:chgData name="Soham Deepak Koyande" userId="560ad4ea-4e73-4b07-929c-5ee0cc53e1be" providerId="ADAL" clId="{C8721FA4-CF86-4AFF-94E2-B01DB2879C9B}" dt="2024-11-06T19:14:25.903" v="3940" actId="1076"/>
          <ac:picMkLst>
            <pc:docMk/>
            <pc:sldMk cId="442749563" sldId="337"/>
            <ac:picMk id="4" creationId="{DE580ED9-AB3F-C210-1787-F7B4DE929389}"/>
          </ac:picMkLst>
        </pc:picChg>
        <pc:picChg chg="add mod">
          <ac:chgData name="Soham Deepak Koyande" userId="560ad4ea-4e73-4b07-929c-5ee0cc53e1be" providerId="ADAL" clId="{C8721FA4-CF86-4AFF-94E2-B01DB2879C9B}" dt="2024-11-06T19:14:48.598" v="3945" actId="1076"/>
          <ac:picMkLst>
            <pc:docMk/>
            <pc:sldMk cId="442749563" sldId="337"/>
            <ac:picMk id="6" creationId="{B5477D43-7658-B4D9-20AB-BDF119046385}"/>
          </ac:picMkLst>
        </pc:picChg>
        <pc:picChg chg="add mod modCrop">
          <ac:chgData name="Soham Deepak Koyande" userId="560ad4ea-4e73-4b07-929c-5ee0cc53e1be" providerId="ADAL" clId="{C8721FA4-CF86-4AFF-94E2-B01DB2879C9B}" dt="2024-11-06T19:14:51.912" v="3946" actId="14100"/>
          <ac:picMkLst>
            <pc:docMk/>
            <pc:sldMk cId="442749563" sldId="337"/>
            <ac:picMk id="8" creationId="{0413508E-6A0D-8BBF-E2F7-A2A8E27C2615}"/>
          </ac:picMkLst>
        </pc:picChg>
      </pc:sldChg>
      <pc:sldChg chg="modSp new mod">
        <pc:chgData name="Soham Deepak Koyande" userId="560ad4ea-4e73-4b07-929c-5ee0cc53e1be" providerId="ADAL" clId="{C8721FA4-CF86-4AFF-94E2-B01DB2879C9B}" dt="2024-11-07T14:32:36.924" v="4065" actId="20577"/>
        <pc:sldMkLst>
          <pc:docMk/>
          <pc:sldMk cId="3130918150" sldId="338"/>
        </pc:sldMkLst>
        <pc:spChg chg="mod">
          <ac:chgData name="Soham Deepak Koyande" userId="560ad4ea-4e73-4b07-929c-5ee0cc53e1be" providerId="ADAL" clId="{C8721FA4-CF86-4AFF-94E2-B01DB2879C9B}" dt="2024-11-06T19:17:43.114" v="4031" actId="20577"/>
          <ac:spMkLst>
            <pc:docMk/>
            <pc:sldMk cId="3130918150" sldId="338"/>
            <ac:spMk id="2" creationId="{2F122DD4-560C-4A6E-4099-9243374BD476}"/>
          </ac:spMkLst>
        </pc:spChg>
        <pc:spChg chg="mod">
          <ac:chgData name="Soham Deepak Koyande" userId="560ad4ea-4e73-4b07-929c-5ee0cc53e1be" providerId="ADAL" clId="{C8721FA4-CF86-4AFF-94E2-B01DB2879C9B}" dt="2024-11-07T14:32:36.924" v="4065" actId="20577"/>
          <ac:spMkLst>
            <pc:docMk/>
            <pc:sldMk cId="3130918150" sldId="338"/>
            <ac:spMk id="3" creationId="{7D01C22E-EEB3-1E7E-28B5-FAC2C6E9551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5" Type="http://schemas.openxmlformats.org/officeDocument/2006/relationships/hyperlink" Target="https://doi.org/10.1109/tpwrd.2013.2264497" TargetMode="Externa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hyperlink" Target="https://doi.org/10.1109/tpwrd.2013.2264497" TargetMode="External"/><Relationship Id="rId3" Type="http://schemas.openxmlformats.org/officeDocument/2006/relationships/hyperlink" Target="https://doi.org/10.3390/en12193748" TargetMode="External"/><Relationship Id="rId7" Type="http://schemas.openxmlformats.org/officeDocument/2006/relationships/hyperlink" Target="https://iced.niti.gov.in/energy/electricity/distribution/national-level-consumption/load-curve" TargetMode="External"/><Relationship Id="rId2" Type="http://schemas.openxmlformats.org/officeDocument/2006/relationships/hyperlink" Target="https://doi.org/10.1109/icit48603.2022.10002733" TargetMode="External"/><Relationship Id="rId1" Type="http://schemas.openxmlformats.org/officeDocument/2006/relationships/slideLayout" Target="../slideLayouts/slideLayout12.xml"/><Relationship Id="rId6" Type="http://schemas.openxmlformats.org/officeDocument/2006/relationships/hyperlink" Target="https://doi.org/10.23919/eeta.2018.8493213" TargetMode="External"/><Relationship Id="rId5" Type="http://schemas.openxmlformats.org/officeDocument/2006/relationships/hyperlink" Target="https://doi.org/10.1186/s42162-020-0103-1" TargetMode="External"/><Relationship Id="rId4" Type="http://schemas.openxmlformats.org/officeDocument/2006/relationships/hyperlink" Target="https://doi.org/10.1109/pesgre58662.2023.104049"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doi.org/10.3390/en12193748"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doi.org/10.1109/icit48603.2022.10002733"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Development of V2g communication and control System</a:t>
            </a:r>
            <a:br>
              <a:rPr lang="en-US" dirty="0"/>
            </a:br>
            <a:endParaRPr lang="en-US" dirty="0"/>
          </a:p>
        </p:txBody>
      </p:sp>
      <p:sp>
        <p:nvSpPr>
          <p:cNvPr id="4" name="TextBox 3">
            <a:extLst>
              <a:ext uri="{FF2B5EF4-FFF2-40B4-BE49-F238E27FC236}">
                <a16:creationId xmlns:a16="http://schemas.microsoft.com/office/drawing/2014/main" id="{7406B7DA-0D85-DC04-8B45-43B8A3E2FBAF}"/>
              </a:ext>
            </a:extLst>
          </p:cNvPr>
          <p:cNvSpPr txBox="1"/>
          <p:nvPr/>
        </p:nvSpPr>
        <p:spPr>
          <a:xfrm>
            <a:off x="3272118" y="5495365"/>
            <a:ext cx="5656729" cy="1200329"/>
          </a:xfrm>
          <a:prstGeom prst="rect">
            <a:avLst/>
          </a:prstGeom>
          <a:noFill/>
        </p:spPr>
        <p:txBody>
          <a:bodyPr wrap="square" rtlCol="0">
            <a:spAutoFit/>
          </a:bodyPr>
          <a:lstStyle/>
          <a:p>
            <a:pPr algn="ctr"/>
            <a:r>
              <a:rPr lang="en-IN" u="sng" dirty="0">
                <a:solidFill>
                  <a:schemeClr val="bg1"/>
                </a:solidFill>
              </a:rPr>
              <a:t>Name</a:t>
            </a:r>
            <a:r>
              <a:rPr lang="en-IN" dirty="0">
                <a:solidFill>
                  <a:schemeClr val="bg1"/>
                </a:solidFill>
              </a:rPr>
              <a:t>: Soham Deepak Koyande</a:t>
            </a:r>
          </a:p>
          <a:p>
            <a:pPr algn="ctr"/>
            <a:r>
              <a:rPr lang="en-IN" u="sng" dirty="0">
                <a:solidFill>
                  <a:schemeClr val="bg1"/>
                </a:solidFill>
              </a:rPr>
              <a:t>Roll No</a:t>
            </a:r>
            <a:r>
              <a:rPr lang="en-IN" dirty="0">
                <a:solidFill>
                  <a:schemeClr val="bg1"/>
                </a:solidFill>
              </a:rPr>
              <a:t>.: 21D170040</a:t>
            </a:r>
          </a:p>
          <a:p>
            <a:pPr algn="ctr"/>
            <a:r>
              <a:rPr lang="en-IN" u="sng" dirty="0">
                <a:solidFill>
                  <a:schemeClr val="bg1"/>
                </a:solidFill>
              </a:rPr>
              <a:t>Course Instructor</a:t>
            </a:r>
            <a:r>
              <a:rPr lang="en-IN" dirty="0">
                <a:solidFill>
                  <a:schemeClr val="bg1"/>
                </a:solidFill>
              </a:rPr>
              <a:t>: Prof. Zakir Hussain Rather</a:t>
            </a:r>
          </a:p>
          <a:p>
            <a:pPr algn="ctr"/>
            <a:r>
              <a:rPr lang="en-IN" u="sng" dirty="0">
                <a:solidFill>
                  <a:schemeClr val="bg1"/>
                </a:solidFill>
              </a:rPr>
              <a:t>Date of Presentation</a:t>
            </a:r>
            <a:r>
              <a:rPr lang="en-IN" dirty="0">
                <a:solidFill>
                  <a:schemeClr val="bg1"/>
                </a:solidFill>
              </a:rPr>
              <a:t>: 9</a:t>
            </a:r>
            <a:r>
              <a:rPr lang="en-IN" baseline="30000" dirty="0">
                <a:solidFill>
                  <a:schemeClr val="bg1"/>
                </a:solidFill>
              </a:rPr>
              <a:t>th</a:t>
            </a:r>
            <a:r>
              <a:rPr lang="en-IN" dirty="0">
                <a:solidFill>
                  <a:schemeClr val="bg1"/>
                </a:solidFill>
              </a:rPr>
              <a:t> November 2024</a:t>
            </a:r>
          </a:p>
        </p:txBody>
      </p:sp>
      <p:sp>
        <p:nvSpPr>
          <p:cNvPr id="3" name="TextBox 2">
            <a:extLst>
              <a:ext uri="{FF2B5EF4-FFF2-40B4-BE49-F238E27FC236}">
                <a16:creationId xmlns:a16="http://schemas.microsoft.com/office/drawing/2014/main" id="{D8F92EE4-1C87-C75E-9168-DEC93BDA90B0}"/>
              </a:ext>
            </a:extLst>
          </p:cNvPr>
          <p:cNvSpPr txBox="1"/>
          <p:nvPr/>
        </p:nvSpPr>
        <p:spPr>
          <a:xfrm>
            <a:off x="3804038" y="3612776"/>
            <a:ext cx="4583923" cy="646331"/>
          </a:xfrm>
          <a:prstGeom prst="rect">
            <a:avLst/>
          </a:prstGeom>
          <a:noFill/>
        </p:spPr>
        <p:txBody>
          <a:bodyPr wrap="square" rtlCol="0">
            <a:spAutoFit/>
          </a:bodyPr>
          <a:lstStyle/>
          <a:p>
            <a:pPr algn="ctr"/>
            <a:r>
              <a:rPr lang="en-IN" i="1" dirty="0"/>
              <a:t>Course Project in the Course Titled </a:t>
            </a:r>
          </a:p>
          <a:p>
            <a:pPr algn="ctr"/>
            <a:r>
              <a:rPr lang="en-IN" b="1" dirty="0"/>
              <a:t>EN 663: Electric Vehicle Grid Integration </a:t>
            </a:r>
          </a:p>
        </p:txBody>
      </p:sp>
    </p:spTree>
    <p:extLst>
      <p:ext uri="{BB962C8B-B14F-4D97-AF65-F5344CB8AC3E}">
        <p14:creationId xmlns:p14="http://schemas.microsoft.com/office/powerpoint/2010/main" val="3620673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77321A-BD12-490D-F1EF-6A91AF89F3D2}"/>
              </a:ext>
            </a:extLst>
          </p:cNvPr>
          <p:cNvSpPr>
            <a:spLocks noGrp="1"/>
          </p:cNvSpPr>
          <p:nvPr>
            <p:ph type="sldNum" sz="quarter" idx="12"/>
          </p:nvPr>
        </p:nvSpPr>
        <p:spPr>
          <a:xfrm>
            <a:off x="10698451" y="212696"/>
            <a:ext cx="987552" cy="244503"/>
          </a:xfrm>
        </p:spPr>
        <p:txBody>
          <a:bodyPr/>
          <a:lstStyle/>
          <a:p>
            <a:fld id="{48F63A3B-78C7-47BE-AE5E-E10140E04643}" type="slidenum">
              <a:rPr lang="en-US" smtClean="0"/>
              <a:pPr/>
              <a:t>10</a:t>
            </a:fld>
            <a:endParaRPr lang="en-US" dirty="0"/>
          </a:p>
        </p:txBody>
      </p:sp>
      <p:pic>
        <p:nvPicPr>
          <p:cNvPr id="4" name="Picture 3">
            <a:extLst>
              <a:ext uri="{FF2B5EF4-FFF2-40B4-BE49-F238E27FC236}">
                <a16:creationId xmlns:a16="http://schemas.microsoft.com/office/drawing/2014/main" id="{295C6187-7A0B-F66B-E868-82A304155F43}"/>
              </a:ext>
            </a:extLst>
          </p:cNvPr>
          <p:cNvPicPr>
            <a:picLocks noChangeAspect="1"/>
          </p:cNvPicPr>
          <p:nvPr/>
        </p:nvPicPr>
        <p:blipFill>
          <a:blip r:embed="rId2"/>
          <a:stretch>
            <a:fillRect/>
          </a:stretch>
        </p:blipFill>
        <p:spPr>
          <a:xfrm>
            <a:off x="0" y="384204"/>
            <a:ext cx="12192000" cy="6261100"/>
          </a:xfrm>
          <a:prstGeom prst="rect">
            <a:avLst/>
          </a:prstGeom>
        </p:spPr>
      </p:pic>
    </p:spTree>
    <p:extLst>
      <p:ext uri="{BB962C8B-B14F-4D97-AF65-F5344CB8AC3E}">
        <p14:creationId xmlns:p14="http://schemas.microsoft.com/office/powerpoint/2010/main" val="898232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CEACC6-2D11-1CA6-C76A-8DAB32B1BF43}"/>
              </a:ext>
            </a:extLst>
          </p:cNvPr>
          <p:cNvSpPr>
            <a:spLocks noGrp="1"/>
          </p:cNvSpPr>
          <p:nvPr>
            <p:ph type="sldNum" sz="quarter" idx="12"/>
          </p:nvPr>
        </p:nvSpPr>
        <p:spPr>
          <a:xfrm>
            <a:off x="10662592" y="212696"/>
            <a:ext cx="987552" cy="244503"/>
          </a:xfrm>
        </p:spPr>
        <p:txBody>
          <a:bodyPr/>
          <a:lstStyle/>
          <a:p>
            <a:fld id="{48F63A3B-78C7-47BE-AE5E-E10140E04643}" type="slidenum">
              <a:rPr lang="en-US" smtClean="0"/>
              <a:pPr/>
              <a:t>11</a:t>
            </a:fld>
            <a:endParaRPr lang="en-US" dirty="0"/>
          </a:p>
        </p:txBody>
      </p:sp>
      <p:pic>
        <p:nvPicPr>
          <p:cNvPr id="5" name="Picture 4">
            <a:extLst>
              <a:ext uri="{FF2B5EF4-FFF2-40B4-BE49-F238E27FC236}">
                <a16:creationId xmlns:a16="http://schemas.microsoft.com/office/drawing/2014/main" id="{B2585D83-EEB6-CDB7-54BB-73C65F652614}"/>
              </a:ext>
            </a:extLst>
          </p:cNvPr>
          <p:cNvPicPr>
            <a:picLocks noChangeAspect="1"/>
          </p:cNvPicPr>
          <p:nvPr/>
        </p:nvPicPr>
        <p:blipFill>
          <a:blip r:embed="rId2"/>
          <a:stretch>
            <a:fillRect/>
          </a:stretch>
        </p:blipFill>
        <p:spPr>
          <a:xfrm>
            <a:off x="0" y="457199"/>
            <a:ext cx="12192000" cy="6261100"/>
          </a:xfrm>
          <a:prstGeom prst="rect">
            <a:avLst/>
          </a:prstGeom>
        </p:spPr>
      </p:pic>
    </p:spTree>
    <p:extLst>
      <p:ext uri="{BB962C8B-B14F-4D97-AF65-F5344CB8AC3E}">
        <p14:creationId xmlns:p14="http://schemas.microsoft.com/office/powerpoint/2010/main" val="3051193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32CC4-A69A-2081-DF19-31C7A3E17A77}"/>
              </a:ext>
            </a:extLst>
          </p:cNvPr>
          <p:cNvSpPr>
            <a:spLocks noGrp="1"/>
          </p:cNvSpPr>
          <p:nvPr>
            <p:ph type="sldNum" sz="quarter" idx="12"/>
          </p:nvPr>
        </p:nvSpPr>
        <p:spPr>
          <a:xfrm>
            <a:off x="10680522" y="203730"/>
            <a:ext cx="987552" cy="244503"/>
          </a:xfrm>
        </p:spPr>
        <p:txBody>
          <a:bodyPr/>
          <a:lstStyle/>
          <a:p>
            <a:fld id="{48F63A3B-78C7-47BE-AE5E-E10140E04643}" type="slidenum">
              <a:rPr lang="en-US" smtClean="0"/>
              <a:pPr/>
              <a:t>12</a:t>
            </a:fld>
            <a:endParaRPr lang="en-US" dirty="0"/>
          </a:p>
        </p:txBody>
      </p:sp>
      <p:pic>
        <p:nvPicPr>
          <p:cNvPr id="5" name="Picture 4">
            <a:extLst>
              <a:ext uri="{FF2B5EF4-FFF2-40B4-BE49-F238E27FC236}">
                <a16:creationId xmlns:a16="http://schemas.microsoft.com/office/drawing/2014/main" id="{E6392B34-37B3-1B24-8D3E-EBB40DB60DCD}"/>
              </a:ext>
            </a:extLst>
          </p:cNvPr>
          <p:cNvPicPr>
            <a:picLocks noChangeAspect="1"/>
          </p:cNvPicPr>
          <p:nvPr/>
        </p:nvPicPr>
        <p:blipFill>
          <a:blip r:embed="rId2"/>
          <a:stretch>
            <a:fillRect/>
          </a:stretch>
        </p:blipFill>
        <p:spPr>
          <a:xfrm>
            <a:off x="0" y="448233"/>
            <a:ext cx="12192000" cy="6261100"/>
          </a:xfrm>
          <a:prstGeom prst="rect">
            <a:avLst/>
          </a:prstGeom>
        </p:spPr>
      </p:pic>
    </p:spTree>
    <p:extLst>
      <p:ext uri="{BB962C8B-B14F-4D97-AF65-F5344CB8AC3E}">
        <p14:creationId xmlns:p14="http://schemas.microsoft.com/office/powerpoint/2010/main" val="3990833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04822-1482-FBA0-0F41-2B16B1473F87}"/>
              </a:ext>
            </a:extLst>
          </p:cNvPr>
          <p:cNvSpPr>
            <a:spLocks noGrp="1"/>
          </p:cNvSpPr>
          <p:nvPr>
            <p:ph type="sldNum" sz="quarter" idx="12"/>
          </p:nvPr>
        </p:nvSpPr>
        <p:spPr>
          <a:xfrm>
            <a:off x="10850851" y="107575"/>
            <a:ext cx="987552" cy="244503"/>
          </a:xfrm>
        </p:spPr>
        <p:txBody>
          <a:bodyPr/>
          <a:lstStyle/>
          <a:p>
            <a:fld id="{48F63A3B-78C7-47BE-AE5E-E10140E04643}" type="slidenum">
              <a:rPr lang="en-US" smtClean="0"/>
              <a:pPr/>
              <a:t>13</a:t>
            </a:fld>
            <a:endParaRPr lang="en-US" dirty="0"/>
          </a:p>
        </p:txBody>
      </p:sp>
      <p:pic>
        <p:nvPicPr>
          <p:cNvPr id="5" name="Picture 4">
            <a:extLst>
              <a:ext uri="{FF2B5EF4-FFF2-40B4-BE49-F238E27FC236}">
                <a16:creationId xmlns:a16="http://schemas.microsoft.com/office/drawing/2014/main" id="{FC246160-113D-C621-78FA-00932DB2AFDF}"/>
              </a:ext>
            </a:extLst>
          </p:cNvPr>
          <p:cNvPicPr>
            <a:picLocks noChangeAspect="1"/>
          </p:cNvPicPr>
          <p:nvPr/>
        </p:nvPicPr>
        <p:blipFill>
          <a:blip r:embed="rId2"/>
          <a:stretch>
            <a:fillRect/>
          </a:stretch>
        </p:blipFill>
        <p:spPr>
          <a:xfrm>
            <a:off x="0" y="352078"/>
            <a:ext cx="12192000" cy="6261100"/>
          </a:xfrm>
          <a:prstGeom prst="rect">
            <a:avLst/>
          </a:prstGeom>
        </p:spPr>
      </p:pic>
    </p:spTree>
    <p:extLst>
      <p:ext uri="{BB962C8B-B14F-4D97-AF65-F5344CB8AC3E}">
        <p14:creationId xmlns:p14="http://schemas.microsoft.com/office/powerpoint/2010/main" val="242241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0BCBF9-390E-7F2E-3F34-BFF5285FA862}"/>
              </a:ext>
            </a:extLst>
          </p:cNvPr>
          <p:cNvSpPr>
            <a:spLocks noGrp="1"/>
          </p:cNvSpPr>
          <p:nvPr>
            <p:ph type="sldNum" sz="quarter" idx="12"/>
          </p:nvPr>
        </p:nvSpPr>
        <p:spPr/>
        <p:txBody>
          <a:bodyPr/>
          <a:lstStyle/>
          <a:p>
            <a:fld id="{48F63A3B-78C7-47BE-AE5E-E10140E04643}" type="slidenum">
              <a:rPr lang="en-US" smtClean="0"/>
              <a:pPr/>
              <a:t>14</a:t>
            </a:fld>
            <a:endParaRPr lang="en-US" dirty="0"/>
          </a:p>
        </p:txBody>
      </p:sp>
      <p:pic>
        <p:nvPicPr>
          <p:cNvPr id="4" name="Picture 3">
            <a:extLst>
              <a:ext uri="{FF2B5EF4-FFF2-40B4-BE49-F238E27FC236}">
                <a16:creationId xmlns:a16="http://schemas.microsoft.com/office/drawing/2014/main" id="{DE580ED9-AB3F-C210-1787-F7B4DE929389}"/>
              </a:ext>
            </a:extLst>
          </p:cNvPr>
          <p:cNvPicPr>
            <a:picLocks noChangeAspect="1"/>
          </p:cNvPicPr>
          <p:nvPr/>
        </p:nvPicPr>
        <p:blipFill>
          <a:blip r:embed="rId2"/>
          <a:stretch>
            <a:fillRect/>
          </a:stretch>
        </p:blipFill>
        <p:spPr>
          <a:xfrm>
            <a:off x="400863" y="240037"/>
            <a:ext cx="4893701" cy="2739886"/>
          </a:xfrm>
          <a:prstGeom prst="rect">
            <a:avLst/>
          </a:prstGeom>
        </p:spPr>
      </p:pic>
      <p:pic>
        <p:nvPicPr>
          <p:cNvPr id="6" name="Picture 5">
            <a:extLst>
              <a:ext uri="{FF2B5EF4-FFF2-40B4-BE49-F238E27FC236}">
                <a16:creationId xmlns:a16="http://schemas.microsoft.com/office/drawing/2014/main" id="{B5477D43-7658-B4D9-20AB-BDF119046385}"/>
              </a:ext>
            </a:extLst>
          </p:cNvPr>
          <p:cNvPicPr>
            <a:picLocks noChangeAspect="1"/>
          </p:cNvPicPr>
          <p:nvPr/>
        </p:nvPicPr>
        <p:blipFill>
          <a:blip r:embed="rId3"/>
          <a:stretch>
            <a:fillRect/>
          </a:stretch>
        </p:blipFill>
        <p:spPr>
          <a:xfrm>
            <a:off x="400863" y="3072384"/>
            <a:ext cx="4965551" cy="2807209"/>
          </a:xfrm>
          <a:prstGeom prst="rect">
            <a:avLst/>
          </a:prstGeom>
        </p:spPr>
      </p:pic>
      <p:pic>
        <p:nvPicPr>
          <p:cNvPr id="8" name="Picture 7">
            <a:extLst>
              <a:ext uri="{FF2B5EF4-FFF2-40B4-BE49-F238E27FC236}">
                <a16:creationId xmlns:a16="http://schemas.microsoft.com/office/drawing/2014/main" id="{0413508E-6A0D-8BBF-E2F7-A2A8E27C2615}"/>
              </a:ext>
            </a:extLst>
          </p:cNvPr>
          <p:cNvPicPr>
            <a:picLocks noChangeAspect="1"/>
          </p:cNvPicPr>
          <p:nvPr/>
        </p:nvPicPr>
        <p:blipFill>
          <a:blip r:embed="rId4"/>
          <a:srcRect l="6706" r="4384"/>
          <a:stretch/>
        </p:blipFill>
        <p:spPr>
          <a:xfrm>
            <a:off x="6096000" y="3163916"/>
            <a:ext cx="6071617" cy="3415446"/>
          </a:xfrm>
          <a:prstGeom prst="rect">
            <a:avLst/>
          </a:prstGeom>
        </p:spPr>
      </p:pic>
      <p:sp>
        <p:nvSpPr>
          <p:cNvPr id="9" name="TextBox 8">
            <a:extLst>
              <a:ext uri="{FF2B5EF4-FFF2-40B4-BE49-F238E27FC236}">
                <a16:creationId xmlns:a16="http://schemas.microsoft.com/office/drawing/2014/main" id="{4ED756A5-2E48-2CFE-E542-4053A9B9000C}"/>
              </a:ext>
            </a:extLst>
          </p:cNvPr>
          <p:cNvSpPr txBox="1"/>
          <p:nvPr/>
        </p:nvSpPr>
        <p:spPr>
          <a:xfrm>
            <a:off x="8583168" y="240037"/>
            <a:ext cx="2234184" cy="461665"/>
          </a:xfrm>
          <a:prstGeom prst="rect">
            <a:avLst/>
          </a:prstGeom>
          <a:noFill/>
        </p:spPr>
        <p:txBody>
          <a:bodyPr wrap="square" rtlCol="0">
            <a:spAutoFit/>
          </a:bodyPr>
          <a:lstStyle/>
          <a:p>
            <a:r>
              <a:rPr lang="en-IN" sz="2400" b="1" dirty="0">
                <a:solidFill>
                  <a:srgbClr val="202C8F"/>
                </a:solidFill>
              </a:rPr>
              <a:t>VALIDATION</a:t>
            </a:r>
          </a:p>
        </p:txBody>
      </p:sp>
      <p:sp>
        <p:nvSpPr>
          <p:cNvPr id="10" name="TextBox 9">
            <a:extLst>
              <a:ext uri="{FF2B5EF4-FFF2-40B4-BE49-F238E27FC236}">
                <a16:creationId xmlns:a16="http://schemas.microsoft.com/office/drawing/2014/main" id="{1CAFA0C3-53AA-DDC5-84B6-ED833687CC91}"/>
              </a:ext>
            </a:extLst>
          </p:cNvPr>
          <p:cNvSpPr txBox="1"/>
          <p:nvPr/>
        </p:nvSpPr>
        <p:spPr>
          <a:xfrm>
            <a:off x="5486400" y="701703"/>
            <a:ext cx="6574536" cy="2462213"/>
          </a:xfrm>
          <a:prstGeom prst="rect">
            <a:avLst/>
          </a:prstGeom>
          <a:noFill/>
        </p:spPr>
        <p:txBody>
          <a:bodyPr wrap="square" rtlCol="0">
            <a:spAutoFit/>
          </a:bodyPr>
          <a:lstStyle/>
          <a:p>
            <a:r>
              <a:rPr lang="en-IN" sz="1400" dirty="0"/>
              <a:t>The papers (their results shown on the left), conducted their simulation using the following:</a:t>
            </a:r>
          </a:p>
          <a:p>
            <a:pPr marL="342900" indent="-342900">
              <a:buAutoNum type="arabicPeriod"/>
            </a:pPr>
            <a:r>
              <a:rPr lang="en-IN" sz="1400" dirty="0"/>
              <a:t>Only for 24 hours</a:t>
            </a:r>
          </a:p>
          <a:p>
            <a:pPr marL="342900" indent="-342900">
              <a:buAutoNum type="arabicPeriod"/>
            </a:pPr>
            <a:r>
              <a:rPr lang="en-IN" sz="1400" dirty="0"/>
              <a:t>Conducted an optimisation problem solution with constraints on maximum and minimum SOC, and duration of charging session, but did not consider the constraint of providing the user input SOC at the end of session.</a:t>
            </a:r>
          </a:p>
          <a:p>
            <a:pPr marL="342900" indent="-342900">
              <a:buAutoNum type="arabicPeriod"/>
            </a:pPr>
            <a:r>
              <a:rPr lang="en-IN" sz="1400" dirty="0"/>
              <a:t>They decided on a target load curve before doing the study.</a:t>
            </a:r>
          </a:p>
          <a:p>
            <a:pPr marL="342900" indent="-342900">
              <a:buAutoNum type="arabicPeriod"/>
            </a:pPr>
            <a:r>
              <a:rPr lang="en-IN" sz="1400" dirty="0"/>
              <a:t>The optimisation found the best load balancing for different values of SOCs over the entire fleet of EVs.</a:t>
            </a:r>
          </a:p>
          <a:p>
            <a:pPr marL="342900" indent="-342900">
              <a:buAutoNum type="arabicPeriod"/>
            </a:pPr>
            <a:r>
              <a:rPr lang="en-IN" sz="1400" dirty="0"/>
              <a:t>Did not capture the dynamic ending and starting of sessions and so new users were not considered.</a:t>
            </a:r>
          </a:p>
        </p:txBody>
      </p:sp>
      <p:sp>
        <p:nvSpPr>
          <p:cNvPr id="11" name="TextBox 10">
            <a:extLst>
              <a:ext uri="{FF2B5EF4-FFF2-40B4-BE49-F238E27FC236}">
                <a16:creationId xmlns:a16="http://schemas.microsoft.com/office/drawing/2014/main" id="{0E846442-2D3C-D13C-3341-79AA2593D869}"/>
              </a:ext>
            </a:extLst>
          </p:cNvPr>
          <p:cNvSpPr txBox="1"/>
          <p:nvPr/>
        </p:nvSpPr>
        <p:spPr>
          <a:xfrm>
            <a:off x="6596782" y="6538927"/>
            <a:ext cx="5070051" cy="338554"/>
          </a:xfrm>
          <a:prstGeom prst="rect">
            <a:avLst/>
          </a:prstGeom>
          <a:noFill/>
        </p:spPr>
        <p:txBody>
          <a:bodyPr wrap="square" rtlCol="0">
            <a:spAutoFit/>
          </a:bodyPr>
          <a:lstStyle/>
          <a:p>
            <a:r>
              <a:rPr lang="en-IN" sz="1600" dirty="0"/>
              <a:t>RESULT OF THE SIMULATION IN THIS PROJECT</a:t>
            </a:r>
          </a:p>
        </p:txBody>
      </p:sp>
      <p:sp>
        <p:nvSpPr>
          <p:cNvPr id="3" name="TextBox 2">
            <a:extLst>
              <a:ext uri="{FF2B5EF4-FFF2-40B4-BE49-F238E27FC236}">
                <a16:creationId xmlns:a16="http://schemas.microsoft.com/office/drawing/2014/main" id="{013084EE-61D8-89FA-2394-95E8F8FBABDE}"/>
              </a:ext>
            </a:extLst>
          </p:cNvPr>
          <p:cNvSpPr txBox="1"/>
          <p:nvPr/>
        </p:nvSpPr>
        <p:spPr>
          <a:xfrm>
            <a:off x="1" y="5852162"/>
            <a:ext cx="6472480" cy="1323439"/>
          </a:xfrm>
          <a:prstGeom prst="rect">
            <a:avLst/>
          </a:prstGeom>
          <a:noFill/>
        </p:spPr>
        <p:txBody>
          <a:bodyPr wrap="square" rtlCol="0">
            <a:spAutoFit/>
          </a:bodyPr>
          <a:lstStyle/>
          <a:p>
            <a:r>
              <a:rPr lang="en-US" sz="1000" dirty="0">
                <a:solidFill>
                  <a:schemeClr val="tx1">
                    <a:lumMod val="95000"/>
                    <a:lumOff val="5000"/>
                  </a:schemeClr>
                </a:solidFill>
              </a:rPr>
              <a:t>7. Wang, Z., &amp; Wang, S. (2013). Grid Power Peak Shaving and Valley Filling Using Vehicle-to-Grid Systems. </a:t>
            </a:r>
          </a:p>
          <a:p>
            <a:r>
              <a:rPr lang="en-US" sz="1000" dirty="0">
                <a:solidFill>
                  <a:schemeClr val="tx1">
                    <a:lumMod val="95000"/>
                    <a:lumOff val="5000"/>
                  </a:schemeClr>
                </a:solidFill>
              </a:rPr>
              <a:t>IEEE Transactions on Power Delivery, 28(3), 1822–1829. </a:t>
            </a:r>
            <a:r>
              <a:rPr lang="en-US" sz="1000" dirty="0">
                <a:hlinkClick r:id="rId5"/>
              </a:rPr>
              <a:t>https://doi.org/10.1109/tpwrd.2013.2264497</a:t>
            </a:r>
            <a:endParaRPr lang="en-US" sz="1000" dirty="0"/>
          </a:p>
          <a:p>
            <a:endParaRPr lang="en-US" sz="1000" dirty="0"/>
          </a:p>
          <a:p>
            <a:r>
              <a:rPr lang="en-US" sz="1000" dirty="0"/>
              <a:t>8. </a:t>
            </a:r>
            <a:r>
              <a:rPr lang="en-IN" sz="1000" dirty="0">
                <a:solidFill>
                  <a:schemeClr val="tx1">
                    <a:lumMod val="95000"/>
                    <a:lumOff val="5000"/>
                  </a:schemeClr>
                </a:solidFill>
              </a:rPr>
              <a:t>Tan, K. M., </a:t>
            </a:r>
            <a:r>
              <a:rPr lang="en-IN" sz="1000" dirty="0" err="1">
                <a:solidFill>
                  <a:schemeClr val="tx1">
                    <a:lumMod val="95000"/>
                    <a:lumOff val="5000"/>
                  </a:schemeClr>
                </a:solidFill>
              </a:rPr>
              <a:t>Ramachandaramurthy</a:t>
            </a:r>
            <a:r>
              <a:rPr lang="en-IN" sz="1000" dirty="0">
                <a:solidFill>
                  <a:schemeClr val="tx1">
                    <a:lumMod val="95000"/>
                    <a:lumOff val="5000"/>
                  </a:schemeClr>
                </a:solidFill>
              </a:rPr>
              <a:t>, V. K., Yong, J. Y., </a:t>
            </a:r>
            <a:r>
              <a:rPr lang="en-IN" sz="1000" dirty="0" err="1">
                <a:solidFill>
                  <a:schemeClr val="tx1">
                    <a:lumMod val="95000"/>
                    <a:lumOff val="5000"/>
                  </a:schemeClr>
                </a:solidFill>
              </a:rPr>
              <a:t>Padmanaban</a:t>
            </a:r>
            <a:r>
              <a:rPr lang="en-IN" sz="1000" dirty="0">
                <a:solidFill>
                  <a:schemeClr val="tx1">
                    <a:lumMod val="95000"/>
                    <a:lumOff val="5000"/>
                  </a:schemeClr>
                </a:solidFill>
              </a:rPr>
              <a:t>, S., </a:t>
            </a:r>
            <a:r>
              <a:rPr lang="en-IN" sz="1000" dirty="0" err="1">
                <a:solidFill>
                  <a:schemeClr val="tx1">
                    <a:lumMod val="95000"/>
                    <a:lumOff val="5000"/>
                  </a:schemeClr>
                </a:solidFill>
              </a:rPr>
              <a:t>Mihet</a:t>
            </a:r>
            <a:r>
              <a:rPr lang="en-IN" sz="1000" dirty="0">
                <a:solidFill>
                  <a:schemeClr val="tx1">
                    <a:lumMod val="95000"/>
                    <a:lumOff val="5000"/>
                  </a:schemeClr>
                </a:solidFill>
              </a:rPr>
              <a:t>-Popa, L., &amp; </a:t>
            </a:r>
            <a:r>
              <a:rPr lang="en-IN" sz="1000" dirty="0" err="1">
                <a:solidFill>
                  <a:schemeClr val="tx1">
                    <a:lumMod val="95000"/>
                    <a:lumOff val="5000"/>
                  </a:schemeClr>
                </a:solidFill>
              </a:rPr>
              <a:t>Blaabjerg</a:t>
            </a:r>
            <a:r>
              <a:rPr lang="en-IN" sz="1000" dirty="0">
                <a:solidFill>
                  <a:schemeClr val="tx1">
                    <a:lumMod val="95000"/>
                    <a:lumOff val="5000"/>
                  </a:schemeClr>
                </a:solidFill>
              </a:rPr>
              <a:t>, F. (2017). Minimization of Load Variance in Power Grids—Investigation on Optimal Vehicle-to-Grid Scheduling. Energies, 10(11), 1880. </a:t>
            </a:r>
            <a:r>
              <a:rPr lang="en-IN" sz="1000" dirty="0"/>
              <a:t>https://doi.org/10.3390/en10111880 </a:t>
            </a:r>
          </a:p>
          <a:p>
            <a:endParaRPr lang="en-US" sz="1000" dirty="0"/>
          </a:p>
          <a:p>
            <a:endParaRPr lang="en-IN" sz="1000" dirty="0"/>
          </a:p>
        </p:txBody>
      </p:sp>
      <p:sp>
        <p:nvSpPr>
          <p:cNvPr id="5" name="TextBox 4">
            <a:extLst>
              <a:ext uri="{FF2B5EF4-FFF2-40B4-BE49-F238E27FC236}">
                <a16:creationId xmlns:a16="http://schemas.microsoft.com/office/drawing/2014/main" id="{EBFECBF5-FD3C-03D3-B37A-700834F88FD6}"/>
              </a:ext>
            </a:extLst>
          </p:cNvPr>
          <p:cNvSpPr txBox="1"/>
          <p:nvPr/>
        </p:nvSpPr>
        <p:spPr>
          <a:xfrm>
            <a:off x="1" y="240037"/>
            <a:ext cx="555812" cy="369332"/>
          </a:xfrm>
          <a:prstGeom prst="rect">
            <a:avLst/>
          </a:prstGeom>
          <a:noFill/>
        </p:spPr>
        <p:txBody>
          <a:bodyPr wrap="square" rtlCol="0">
            <a:spAutoFit/>
          </a:bodyPr>
          <a:lstStyle/>
          <a:p>
            <a:r>
              <a:rPr lang="en-IN" dirty="0"/>
              <a:t>7.</a:t>
            </a:r>
          </a:p>
        </p:txBody>
      </p:sp>
      <p:sp>
        <p:nvSpPr>
          <p:cNvPr id="7" name="TextBox 6">
            <a:extLst>
              <a:ext uri="{FF2B5EF4-FFF2-40B4-BE49-F238E27FC236}">
                <a16:creationId xmlns:a16="http://schemas.microsoft.com/office/drawing/2014/main" id="{070D828B-A49F-DA1F-814D-3D6D621FE5E5}"/>
              </a:ext>
            </a:extLst>
          </p:cNvPr>
          <p:cNvSpPr txBox="1"/>
          <p:nvPr/>
        </p:nvSpPr>
        <p:spPr>
          <a:xfrm>
            <a:off x="0" y="3086345"/>
            <a:ext cx="555812" cy="369332"/>
          </a:xfrm>
          <a:prstGeom prst="rect">
            <a:avLst/>
          </a:prstGeom>
          <a:noFill/>
        </p:spPr>
        <p:txBody>
          <a:bodyPr wrap="square" rtlCol="0">
            <a:spAutoFit/>
          </a:bodyPr>
          <a:lstStyle/>
          <a:p>
            <a:r>
              <a:rPr lang="en-IN" dirty="0"/>
              <a:t>8.</a:t>
            </a:r>
          </a:p>
        </p:txBody>
      </p:sp>
    </p:spTree>
    <p:extLst>
      <p:ext uri="{BB962C8B-B14F-4D97-AF65-F5344CB8AC3E}">
        <p14:creationId xmlns:p14="http://schemas.microsoft.com/office/powerpoint/2010/main" val="442749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22DD4-560C-4A6E-4099-9243374BD476}"/>
              </a:ext>
            </a:extLst>
          </p:cNvPr>
          <p:cNvSpPr>
            <a:spLocks noGrp="1"/>
          </p:cNvSpPr>
          <p:nvPr>
            <p:ph type="title"/>
          </p:nvPr>
        </p:nvSpPr>
        <p:spPr>
          <a:xfrm>
            <a:off x="840186" y="-84097"/>
            <a:ext cx="10511627" cy="1012785"/>
          </a:xfrm>
        </p:spPr>
        <p:txBody>
          <a:bodyPr/>
          <a:lstStyle/>
          <a:p>
            <a:r>
              <a:rPr lang="en-IN" sz="2400" dirty="0"/>
              <a:t>Inferences on results</a:t>
            </a:r>
          </a:p>
        </p:txBody>
      </p:sp>
      <p:sp>
        <p:nvSpPr>
          <p:cNvPr id="3" name="Content Placeholder 2">
            <a:extLst>
              <a:ext uri="{FF2B5EF4-FFF2-40B4-BE49-F238E27FC236}">
                <a16:creationId xmlns:a16="http://schemas.microsoft.com/office/drawing/2014/main" id="{7D01C22E-EEB3-1E7E-28B5-FAC2C6E95515}"/>
              </a:ext>
            </a:extLst>
          </p:cNvPr>
          <p:cNvSpPr>
            <a:spLocks noGrp="1"/>
          </p:cNvSpPr>
          <p:nvPr>
            <p:ph sz="quarter" idx="4"/>
          </p:nvPr>
        </p:nvSpPr>
        <p:spPr>
          <a:xfrm>
            <a:off x="914400" y="928689"/>
            <a:ext cx="10511627" cy="5335936"/>
          </a:xfrm>
        </p:spPr>
        <p:txBody>
          <a:bodyPr/>
          <a:lstStyle/>
          <a:p>
            <a:r>
              <a:rPr lang="en-US" dirty="0"/>
              <a:t>The load balancing achieved in Delhi is much better than in Maharashtra. This is because the total load in Maharashtra is of the order of tens of thousands of MW, whereas in Delhi it is in thousands of MWs. This happened due to applying the same number of EVs in both scenarios (i.e. 100,000). The number of EVs could not be increased further in the simulation of Maharashtra due to computation time constraints.</a:t>
            </a:r>
          </a:p>
          <a:p>
            <a:r>
              <a:rPr lang="en-US"/>
              <a:t>These </a:t>
            </a:r>
            <a:r>
              <a:rPr lang="en-US" dirty="0"/>
              <a:t>are not observed in the Summer conditions, because the daytime and nighttime temperatures are almost identical (although still not as stable as Mumbai).</a:t>
            </a:r>
          </a:p>
          <a:p>
            <a:r>
              <a:rPr lang="en-US" dirty="0"/>
              <a:t>This comment on peaks can be explained by point 1 in the case of Maharashtra, but cannot be explained by the weather conditions because the weather distribution is variable throughout the landmass of Maharashtra.</a:t>
            </a:r>
          </a:p>
          <a:p>
            <a:r>
              <a:rPr lang="en-US" dirty="0"/>
              <a:t>In each of the cases, the EV SOC reaches 80% at regular intervals, closely corresponding to the duration mentioned by the user (in this case, by the vector ‘</a:t>
            </a:r>
            <a:r>
              <a:rPr lang="en-US" dirty="0" err="1"/>
              <a:t>T_connectedDur</a:t>
            </a:r>
            <a:r>
              <a:rPr lang="en-US" dirty="0"/>
              <a:t>’. So, the requirements of EV users are fulfilled along with providing grid services.</a:t>
            </a:r>
            <a:endParaRPr lang="en-IN" dirty="0"/>
          </a:p>
        </p:txBody>
      </p:sp>
      <p:sp>
        <p:nvSpPr>
          <p:cNvPr id="4" name="Slide Number Placeholder 3">
            <a:extLst>
              <a:ext uri="{FF2B5EF4-FFF2-40B4-BE49-F238E27FC236}">
                <a16:creationId xmlns:a16="http://schemas.microsoft.com/office/drawing/2014/main" id="{B06BF27B-6CD2-A3A9-2C1A-027E12BDC986}"/>
              </a:ext>
            </a:extLst>
          </p:cNvPr>
          <p:cNvSpPr>
            <a:spLocks noGrp="1"/>
          </p:cNvSpPr>
          <p:nvPr>
            <p:ph type="sldNum" sz="quarter" idx="10"/>
          </p:nvPr>
        </p:nvSpPr>
        <p:spPr/>
        <p:txBody>
          <a:bodyPr/>
          <a:lstStyle/>
          <a:p>
            <a:fld id="{48F63A3B-78C7-47BE-AE5E-E10140E04643}" type="slidenum">
              <a:rPr lang="en-US" smtClean="0"/>
              <a:pPr/>
              <a:t>15</a:t>
            </a:fld>
            <a:endParaRPr lang="en-US" dirty="0"/>
          </a:p>
        </p:txBody>
      </p:sp>
    </p:spTree>
    <p:extLst>
      <p:ext uri="{BB962C8B-B14F-4D97-AF65-F5344CB8AC3E}">
        <p14:creationId xmlns:p14="http://schemas.microsoft.com/office/powerpoint/2010/main" val="3130918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2CAB22-59E8-C5C7-73FA-6AF9E9EDA8AA}"/>
              </a:ext>
            </a:extLst>
          </p:cNvPr>
          <p:cNvSpPr>
            <a:spLocks noGrp="1"/>
          </p:cNvSpPr>
          <p:nvPr>
            <p:ph sz="quarter" idx="4"/>
          </p:nvPr>
        </p:nvSpPr>
        <p:spPr>
          <a:xfrm>
            <a:off x="6096000" y="1139444"/>
            <a:ext cx="5255419" cy="5550916"/>
          </a:xfrm>
        </p:spPr>
        <p:txBody>
          <a:bodyPr/>
          <a:lstStyle/>
          <a:p>
            <a:pPr marL="0" indent="0" algn="ctr">
              <a:buNone/>
            </a:pPr>
            <a:r>
              <a:rPr lang="en-IN" u="sng" dirty="0"/>
              <a:t>IMPROVEMENTS</a:t>
            </a:r>
          </a:p>
          <a:p>
            <a:r>
              <a:rPr lang="en-US" dirty="0"/>
              <a:t>It was assumed that all EV users agree to the grid service participation. This could be included by allowing for a ‘participation’ parameter, which only allows the CHARGE or IDLE state of the EV</a:t>
            </a:r>
            <a:r>
              <a:rPr lang="en-IN" dirty="0"/>
              <a:t>.</a:t>
            </a:r>
          </a:p>
          <a:p>
            <a:r>
              <a:rPr lang="en-US" dirty="0"/>
              <a:t>The SOC at the end of charging was assumed to be 80 % for each user, but it could be simulated by allowing for a random SOC as a simulation of the SOC input by the user</a:t>
            </a:r>
            <a:r>
              <a:rPr lang="en-IN" dirty="0"/>
              <a:t>.</a:t>
            </a:r>
          </a:p>
          <a:p>
            <a:r>
              <a:rPr lang="en-US" dirty="0"/>
              <a:t>Some EV charge points do not reach 80% in the simulation. The number of these occurrences are very less compared to the number of EVs in the simulation (n = 100,000)</a:t>
            </a:r>
            <a:r>
              <a:rPr lang="en-IN" dirty="0"/>
              <a:t>.</a:t>
            </a:r>
          </a:p>
          <a:p>
            <a:r>
              <a:rPr lang="en-IN" dirty="0"/>
              <a:t>The number of steps taken while selecting a power set point could be made different for each EV.</a:t>
            </a:r>
          </a:p>
          <a:p>
            <a:endParaRPr lang="en-IN" dirty="0"/>
          </a:p>
          <a:p>
            <a:endParaRPr lang="en-IN" dirty="0"/>
          </a:p>
        </p:txBody>
      </p:sp>
      <p:sp>
        <p:nvSpPr>
          <p:cNvPr id="4" name="Slide Number Placeholder 3">
            <a:extLst>
              <a:ext uri="{FF2B5EF4-FFF2-40B4-BE49-F238E27FC236}">
                <a16:creationId xmlns:a16="http://schemas.microsoft.com/office/drawing/2014/main" id="{CF61C562-DA17-994C-D7B4-D562E2945B2C}"/>
              </a:ext>
            </a:extLst>
          </p:cNvPr>
          <p:cNvSpPr>
            <a:spLocks noGrp="1"/>
          </p:cNvSpPr>
          <p:nvPr>
            <p:ph type="sldNum" sz="quarter" idx="10"/>
          </p:nvPr>
        </p:nvSpPr>
        <p:spPr/>
        <p:txBody>
          <a:bodyPr/>
          <a:lstStyle/>
          <a:p>
            <a:fld id="{48F63A3B-78C7-47BE-AE5E-E10140E04643}" type="slidenum">
              <a:rPr lang="en-US" smtClean="0"/>
              <a:pPr/>
              <a:t>16</a:t>
            </a:fld>
            <a:endParaRPr lang="en-US" dirty="0"/>
          </a:p>
        </p:txBody>
      </p:sp>
      <p:sp>
        <p:nvSpPr>
          <p:cNvPr id="5" name="Title 1">
            <a:extLst>
              <a:ext uri="{FF2B5EF4-FFF2-40B4-BE49-F238E27FC236}">
                <a16:creationId xmlns:a16="http://schemas.microsoft.com/office/drawing/2014/main" id="{E556F966-6966-BCE5-B6E4-8D6BECE6A8D0}"/>
              </a:ext>
            </a:extLst>
          </p:cNvPr>
          <p:cNvSpPr>
            <a:spLocks noGrp="1"/>
          </p:cNvSpPr>
          <p:nvPr>
            <p:ph type="title"/>
          </p:nvPr>
        </p:nvSpPr>
        <p:spPr>
          <a:xfrm>
            <a:off x="840581" y="494632"/>
            <a:ext cx="10510838" cy="396621"/>
          </a:xfrm>
        </p:spPr>
        <p:txBody>
          <a:bodyPr/>
          <a:lstStyle/>
          <a:p>
            <a:r>
              <a:rPr lang="en-IN" sz="2400" dirty="0"/>
              <a:t>Features and IMPROVEMENTS</a:t>
            </a:r>
          </a:p>
        </p:txBody>
      </p:sp>
      <p:sp>
        <p:nvSpPr>
          <p:cNvPr id="6" name="Content Placeholder 2">
            <a:extLst>
              <a:ext uri="{FF2B5EF4-FFF2-40B4-BE49-F238E27FC236}">
                <a16:creationId xmlns:a16="http://schemas.microsoft.com/office/drawing/2014/main" id="{E5F04F03-C909-74D6-6B65-5C534658257D}"/>
              </a:ext>
            </a:extLst>
          </p:cNvPr>
          <p:cNvSpPr txBox="1">
            <a:spLocks/>
          </p:cNvSpPr>
          <p:nvPr/>
        </p:nvSpPr>
        <p:spPr>
          <a:xfrm>
            <a:off x="992981" y="1139444"/>
            <a:ext cx="5255419" cy="5151628"/>
          </a:xfrm>
          <a:prstGeom prst="rect">
            <a:avLst/>
          </a:prstGeom>
        </p:spPr>
        <p:txBody>
          <a:bodyPr vert="horz" lIns="91440" tIns="91440" rIns="91440" bIns="91440" rtlCol="0">
            <a:normAutofit/>
          </a:bodyPr>
          <a:lstStyle>
            <a:lvl1pPr marL="347472"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11430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16002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u="sng" dirty="0"/>
              <a:t>FEATURES</a:t>
            </a:r>
          </a:p>
          <a:p>
            <a:r>
              <a:rPr lang="en-IN" dirty="0"/>
              <a:t>User requirements of full charge at the end of charging session are met.</a:t>
            </a:r>
          </a:p>
          <a:p>
            <a:r>
              <a:rPr lang="en-IN" dirty="0"/>
              <a:t>Achieves load balancing without going  above the original load forecast at any time.</a:t>
            </a:r>
          </a:p>
          <a:p>
            <a:r>
              <a:rPr lang="en-IN" dirty="0"/>
              <a:t>Power limits of the EVs are followed.</a:t>
            </a:r>
          </a:p>
          <a:p>
            <a:r>
              <a:rPr lang="en-IN" dirty="0"/>
              <a:t>A new user is connected when one user’s charging session is complete.</a:t>
            </a:r>
          </a:p>
          <a:p>
            <a:r>
              <a:rPr lang="en-IN" dirty="0"/>
              <a:t>Ensures maximum participation in grid services while respecting the SOC limits of the EV.</a:t>
            </a:r>
          </a:p>
          <a:p>
            <a:r>
              <a:rPr lang="en-IN" dirty="0"/>
              <a:t>Can observe the SOC and the power supplied by/ given to the grid for each charger in the simulation.</a:t>
            </a:r>
          </a:p>
        </p:txBody>
      </p:sp>
    </p:spTree>
    <p:extLst>
      <p:ext uri="{BB962C8B-B14F-4D97-AF65-F5344CB8AC3E}">
        <p14:creationId xmlns:p14="http://schemas.microsoft.com/office/powerpoint/2010/main" val="341307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CE41A7-AE83-F5B4-6151-1D97943F9714}"/>
              </a:ext>
            </a:extLst>
          </p:cNvPr>
          <p:cNvSpPr>
            <a:spLocks noGrp="1"/>
          </p:cNvSpPr>
          <p:nvPr>
            <p:ph sz="quarter" idx="4"/>
          </p:nvPr>
        </p:nvSpPr>
        <p:spPr>
          <a:xfrm>
            <a:off x="839792" y="1072483"/>
            <a:ext cx="10511627" cy="5328318"/>
          </a:xfrm>
        </p:spPr>
        <p:txBody>
          <a:bodyPr>
            <a:normAutofit fontScale="92500" lnSpcReduction="10000"/>
          </a:bodyPr>
          <a:lstStyle/>
          <a:p>
            <a:pPr marL="342900" indent="-342900">
              <a:buAutoNum type="arabicPeriod"/>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Shom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Guha, A., Tsang, K. F., Nishi, H., Wu, C. K., Shuaib, K., Sharif, H., &amp;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Alahmad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 (2022). Survey of Protocols for V2G communications.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2022 IEEE International Conference on Industrial Technology (ICIT)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2"/>
              </a:rPr>
              <a:t>https://doi.org/10.1109/icit48603.2022.10002733</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AutoNum type="arabicPeriod"/>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Vadi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Bayindir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Colak, A. M., &amp; Hossain, E. (2019). A Review on Communication Standards and Charging Topologies of V2G and V2H Operation Strategies.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12</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(19), 3748.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https://doi.org/10.3390/en12193748</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AutoNum type="arabicPeriod"/>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 S., &amp; M, M. S. R. P. D. (2023c). A Comprehensive Study on the Communication Protocols for V2G Operations.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IEEE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https://doi.org/10.1109/pesgre58662.2023.104049</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AutoNum type="arabicPeriod"/>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Neaimeh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 &amp; Andersen, P. B. (2020). Mind the gap- open communication protocols for vehicle grid integration.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Energy Informatics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5"/>
              </a:rPr>
              <a:t>https://doi.org/10.1186/s42162-020-0103-1</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AutoNum type="arabicPeriod"/>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Multin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 (2018). ISO 15118 as the Enabler of Vehicle-to-Grid Applications.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IEEE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6"/>
              </a:rPr>
              <a:t>https://doi.org/10.23919/eeta.2018.8493213</a:t>
            </a:r>
            <a:endParaRPr lang="en-US" altLang="en-US"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AutoNum type="arabicPeriod"/>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Niti Aayog India Climate &amp; Energy Dashboard: </a:t>
            </a:r>
            <a:r>
              <a:rPr lang="en-IN" sz="1800" dirty="0">
                <a:hlinkClick r:id="rId7"/>
              </a:rPr>
              <a:t>https://iced.niti.gov.in/energy/electricity/distribution/national-level-consumption/load-curve</a:t>
            </a:r>
            <a:r>
              <a:rPr lang="en-IN" sz="1800" dirty="0"/>
              <a:t> </a:t>
            </a:r>
            <a:r>
              <a:rPr lang="en-IN" sz="1800" dirty="0">
                <a:solidFill>
                  <a:schemeClr val="tx1">
                    <a:lumMod val="95000"/>
                    <a:lumOff val="5000"/>
                  </a:schemeClr>
                </a:solidFill>
              </a:rPr>
              <a:t>Date accessed: 25</a:t>
            </a:r>
            <a:r>
              <a:rPr lang="en-IN" sz="1800" baseline="30000" dirty="0">
                <a:solidFill>
                  <a:schemeClr val="tx1">
                    <a:lumMod val="95000"/>
                    <a:lumOff val="5000"/>
                  </a:schemeClr>
                </a:solidFill>
              </a:rPr>
              <a:t>th</a:t>
            </a:r>
            <a:r>
              <a:rPr lang="en-IN" sz="1800" dirty="0">
                <a:solidFill>
                  <a:schemeClr val="tx1">
                    <a:lumMod val="95000"/>
                    <a:lumOff val="5000"/>
                  </a:schemeClr>
                </a:solidFill>
              </a:rPr>
              <a:t> October 2024</a:t>
            </a:r>
            <a:r>
              <a:rPr lang="en-IN" sz="1800" dirty="0"/>
              <a:t>.</a:t>
            </a:r>
          </a:p>
          <a:p>
            <a:pPr marL="342900" indent="-342900">
              <a:buFont typeface="Arial" panose="020B0604020202020204" pitchFamily="34" charset="0"/>
              <a:buAutoNum type="arabicPeriod"/>
            </a:pPr>
            <a:r>
              <a:rPr lang="en-US" dirty="0">
                <a:solidFill>
                  <a:schemeClr val="tx1">
                    <a:lumMod val="95000"/>
                    <a:lumOff val="5000"/>
                  </a:schemeClr>
                </a:solidFill>
              </a:rPr>
              <a:t>Wang, Z., &amp; Wang, S. (2013). Grid Power Peak Shaving and Valley Filling Using Vehicle-to-Grid Systems. IEEE Transactions on Power Delivery, 28(3), 1822–1829. </a:t>
            </a:r>
            <a:r>
              <a:rPr lang="en-US" dirty="0">
                <a:hlinkClick r:id="rId8"/>
              </a:rPr>
              <a:t>https://doi.org/10.1109/tpwrd.2013.2264497</a:t>
            </a:r>
            <a:endParaRPr lang="en-US" dirty="0"/>
          </a:p>
          <a:p>
            <a:pPr marL="342900" indent="-342900">
              <a:buFont typeface="Arial" panose="020B0604020202020204" pitchFamily="34" charset="0"/>
              <a:buAutoNum type="arabicPeriod"/>
            </a:pPr>
            <a:r>
              <a:rPr lang="en-IN" dirty="0">
                <a:solidFill>
                  <a:schemeClr val="tx1">
                    <a:lumMod val="95000"/>
                    <a:lumOff val="5000"/>
                  </a:schemeClr>
                </a:solidFill>
              </a:rPr>
              <a:t>Tan, K. M., </a:t>
            </a:r>
            <a:r>
              <a:rPr lang="en-IN" dirty="0" err="1">
                <a:solidFill>
                  <a:schemeClr val="tx1">
                    <a:lumMod val="95000"/>
                    <a:lumOff val="5000"/>
                  </a:schemeClr>
                </a:solidFill>
              </a:rPr>
              <a:t>Ramachandaramurthy</a:t>
            </a:r>
            <a:r>
              <a:rPr lang="en-IN" dirty="0">
                <a:solidFill>
                  <a:schemeClr val="tx1">
                    <a:lumMod val="95000"/>
                    <a:lumOff val="5000"/>
                  </a:schemeClr>
                </a:solidFill>
              </a:rPr>
              <a:t>, V. K., Yong, J. Y., </a:t>
            </a:r>
            <a:r>
              <a:rPr lang="en-IN" dirty="0" err="1">
                <a:solidFill>
                  <a:schemeClr val="tx1">
                    <a:lumMod val="95000"/>
                    <a:lumOff val="5000"/>
                  </a:schemeClr>
                </a:solidFill>
              </a:rPr>
              <a:t>Padmanaban</a:t>
            </a:r>
            <a:r>
              <a:rPr lang="en-IN" dirty="0">
                <a:solidFill>
                  <a:schemeClr val="tx1">
                    <a:lumMod val="95000"/>
                    <a:lumOff val="5000"/>
                  </a:schemeClr>
                </a:solidFill>
              </a:rPr>
              <a:t>, S., </a:t>
            </a:r>
            <a:r>
              <a:rPr lang="en-IN" dirty="0" err="1">
                <a:solidFill>
                  <a:schemeClr val="tx1">
                    <a:lumMod val="95000"/>
                    <a:lumOff val="5000"/>
                  </a:schemeClr>
                </a:solidFill>
              </a:rPr>
              <a:t>Mihet</a:t>
            </a:r>
            <a:r>
              <a:rPr lang="en-IN" dirty="0">
                <a:solidFill>
                  <a:schemeClr val="tx1">
                    <a:lumMod val="95000"/>
                    <a:lumOff val="5000"/>
                  </a:schemeClr>
                </a:solidFill>
              </a:rPr>
              <a:t>-Popa, L., &amp; </a:t>
            </a:r>
            <a:r>
              <a:rPr lang="en-IN" dirty="0" err="1">
                <a:solidFill>
                  <a:schemeClr val="tx1">
                    <a:lumMod val="95000"/>
                    <a:lumOff val="5000"/>
                  </a:schemeClr>
                </a:solidFill>
              </a:rPr>
              <a:t>Blaabjerg</a:t>
            </a:r>
            <a:r>
              <a:rPr lang="en-IN" dirty="0">
                <a:solidFill>
                  <a:schemeClr val="tx1">
                    <a:lumMod val="95000"/>
                    <a:lumOff val="5000"/>
                  </a:schemeClr>
                </a:solidFill>
              </a:rPr>
              <a:t>, F. (2017). Minimization of Load Variance in Power Grids—Investigation on Optimal Vehicle-to-Grid Scheduling. Energies, 10(11), 1880. </a:t>
            </a:r>
            <a:r>
              <a:rPr lang="en-IN" dirty="0"/>
              <a:t>https://doi.org/10.3390/en10111880 </a:t>
            </a:r>
            <a:endParaRPr lang="en-IN" sz="1800" dirty="0"/>
          </a:p>
          <a:p>
            <a:pPr marL="342900" indent="-342900">
              <a:buFont typeface="Arial" panose="020B0604020202020204" pitchFamily="34" charset="0"/>
              <a:buAutoNum type="arabicPeriod"/>
            </a:pPr>
            <a:endParaRPr lang="en-IN" sz="1800" dirty="0"/>
          </a:p>
          <a:p>
            <a:pPr marL="342900" indent="-342900">
              <a:buFont typeface="Arial" panose="020B0604020202020204" pitchFamily="34" charset="0"/>
              <a:buAutoNum type="arabicPeriod"/>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indent="-342900">
              <a:buFont typeface="Arial" panose="020B0604020202020204" pitchFamily="34" charset="0"/>
              <a:buAutoNum type="arabicPeriod"/>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AutoNum type="arabicPeriod"/>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342900" indent="-342900">
              <a:buFont typeface="Arial" panose="020B0604020202020204" pitchFamily="34" charset="0"/>
              <a:buAutoNum type="arabicPeriod"/>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indent="-342900">
              <a:buFont typeface="Arial" panose="020B0604020202020204" pitchFamily="34" charset="0"/>
              <a:buAutoNum type="arabicPeriod"/>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indent="-342900">
              <a:buAutoNum type="arabicPeriod"/>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indent="-342900">
              <a:buAutoNum type="arabicPeriod"/>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3D6CF42E-99D2-F618-48D6-7C92D3947E6F}"/>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
        <p:nvSpPr>
          <p:cNvPr id="5" name="Title 1">
            <a:extLst>
              <a:ext uri="{FF2B5EF4-FFF2-40B4-BE49-F238E27FC236}">
                <a16:creationId xmlns:a16="http://schemas.microsoft.com/office/drawing/2014/main" id="{E8673934-2CB7-105F-083E-2080AA96B688}"/>
              </a:ext>
            </a:extLst>
          </p:cNvPr>
          <p:cNvSpPr>
            <a:spLocks noGrp="1"/>
          </p:cNvSpPr>
          <p:nvPr>
            <p:ph type="title"/>
          </p:nvPr>
        </p:nvSpPr>
        <p:spPr>
          <a:xfrm>
            <a:off x="840581" y="494632"/>
            <a:ext cx="10510838" cy="396621"/>
          </a:xfrm>
        </p:spPr>
        <p:txBody>
          <a:bodyPr/>
          <a:lstStyle/>
          <a:p>
            <a:r>
              <a:rPr lang="en-IN" sz="2400" dirty="0"/>
              <a:t>References</a:t>
            </a:r>
          </a:p>
        </p:txBody>
      </p:sp>
    </p:spTree>
    <p:extLst>
      <p:ext uri="{BB962C8B-B14F-4D97-AF65-F5344CB8AC3E}">
        <p14:creationId xmlns:p14="http://schemas.microsoft.com/office/powerpoint/2010/main" val="2260981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C5A5-1E4E-CEB6-77FE-0D81993A8E14}"/>
              </a:ext>
            </a:extLst>
          </p:cNvPr>
          <p:cNvSpPr>
            <a:spLocks noGrp="1"/>
          </p:cNvSpPr>
          <p:nvPr>
            <p:ph type="ctrTitle"/>
          </p:nvPr>
        </p:nvSpPr>
        <p:spPr>
          <a:xfrm>
            <a:off x="914401" y="3011854"/>
            <a:ext cx="5715000" cy="834291"/>
          </a:xfrm>
        </p:spPr>
        <p:txBody>
          <a:bodyPr/>
          <a:lstStyle/>
          <a:p>
            <a:r>
              <a:rPr lang="en-IN" dirty="0"/>
              <a:t>Thank you !</a:t>
            </a:r>
          </a:p>
        </p:txBody>
      </p:sp>
    </p:spTree>
    <p:extLst>
      <p:ext uri="{BB962C8B-B14F-4D97-AF65-F5344CB8AC3E}">
        <p14:creationId xmlns:p14="http://schemas.microsoft.com/office/powerpoint/2010/main" val="847103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765974" y="485737"/>
            <a:ext cx="6583680" cy="1531357"/>
          </a:xfrm>
        </p:spPr>
        <p:txBody>
          <a:bodyPr/>
          <a:lstStyle/>
          <a:p>
            <a:r>
              <a:rPr lang="en-US" dirty="0"/>
              <a:t>Objectives completed</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399" y="2106705"/>
            <a:ext cx="7153835" cy="4428565"/>
          </a:xfrm>
        </p:spPr>
        <p:txBody>
          <a:bodyPr>
            <a:normAutofit fontScale="62500" lnSpcReduction="20000"/>
          </a:bodyPr>
          <a:lstStyle/>
          <a:p>
            <a:pPr marL="457200" indent="-457200">
              <a:buAutoNum type="arabicPeriod"/>
            </a:pPr>
            <a:r>
              <a:rPr lang="en-US" b="1" u="sng" dirty="0">
                <a:solidFill>
                  <a:srgbClr val="00B050"/>
                </a:solidFill>
              </a:rPr>
              <a:t>A detailed analysis reviewing existing V2G communication protocols and standards, highlighting current capabilities and limitations.</a:t>
            </a:r>
          </a:p>
          <a:p>
            <a:pPr marL="457200" indent="-457200">
              <a:buAutoNum type="arabicPeriod"/>
            </a:pPr>
            <a:r>
              <a:rPr lang="en-US" b="1" u="sng" dirty="0">
                <a:solidFill>
                  <a:srgbClr val="00B050"/>
                </a:solidFill>
              </a:rPr>
              <a:t>A fully documented V2G communication architecture tailored to meet ISO 15118 standards, accompanied by implementation guidelines.</a:t>
            </a:r>
          </a:p>
          <a:p>
            <a:pPr marL="457200" indent="-457200">
              <a:buAutoNum type="arabicPeriod"/>
            </a:pPr>
            <a:r>
              <a:rPr lang="en-US" b="1" u="sng" dirty="0">
                <a:solidFill>
                  <a:srgbClr val="00B050"/>
                </a:solidFill>
              </a:rPr>
              <a:t>Advanced control algorithms specifically engineered to enhance EV interaction with the distribution grid, focusing on stability and efficiency.  </a:t>
            </a:r>
            <a:r>
              <a:rPr lang="en-US" dirty="0">
                <a:solidFill>
                  <a:srgbClr val="00B050"/>
                </a:solidFill>
              </a:rPr>
              <a:t>(</a:t>
            </a:r>
            <a:r>
              <a:rPr lang="en-US" b="1" dirty="0">
                <a:solidFill>
                  <a:srgbClr val="0070C0"/>
                </a:solidFill>
              </a:rPr>
              <a:t>load balancing {selected this grid service for this project}</a:t>
            </a:r>
            <a:r>
              <a:rPr lang="en-US" dirty="0">
                <a:solidFill>
                  <a:srgbClr val="00B050"/>
                </a:solidFill>
              </a:rPr>
              <a:t>, </a:t>
            </a:r>
            <a:r>
              <a:rPr lang="en-US" dirty="0">
                <a:solidFill>
                  <a:schemeClr val="tx1"/>
                </a:solidFill>
              </a:rPr>
              <a:t>voltage regulation or congestion management</a:t>
            </a:r>
            <a:r>
              <a:rPr lang="en-US" dirty="0">
                <a:solidFill>
                  <a:srgbClr val="00B050"/>
                </a:solidFill>
              </a:rPr>
              <a:t>).</a:t>
            </a:r>
            <a:endParaRPr lang="en-US" b="1" u="sng" dirty="0">
              <a:solidFill>
                <a:srgbClr val="00B050"/>
              </a:solidFill>
            </a:endParaRPr>
          </a:p>
          <a:p>
            <a:pPr marL="457200" indent="-457200">
              <a:buAutoNum type="arabicPeriod"/>
            </a:pPr>
            <a:r>
              <a:rPr lang="en-US" b="1" u="sng" dirty="0">
                <a:solidFill>
                  <a:srgbClr val="00B050"/>
                </a:solidFill>
              </a:rPr>
              <a:t>A fully functional simulation environment setup demonstrating the integration and operation of the V2G system</a:t>
            </a:r>
          </a:p>
          <a:p>
            <a:pPr marL="457200" indent="-457200">
              <a:buAutoNum type="arabicPeriod"/>
            </a:pPr>
            <a:r>
              <a:rPr lang="en-US" b="1" u="sng" dirty="0">
                <a:solidFill>
                  <a:srgbClr val="00B050"/>
                </a:solidFill>
              </a:rPr>
              <a:t>Detailed test results from simulations conducted for both summer and winter scenarios, offering insights into the system’s performance under various conditions.</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A01B-1B8E-CA0F-4AD2-BB3D868E8590}"/>
              </a:ext>
            </a:extLst>
          </p:cNvPr>
          <p:cNvSpPr>
            <a:spLocks noGrp="1"/>
          </p:cNvSpPr>
          <p:nvPr>
            <p:ph type="title"/>
          </p:nvPr>
        </p:nvSpPr>
        <p:spPr>
          <a:xfrm>
            <a:off x="914400" y="380047"/>
            <a:ext cx="6583680" cy="625792"/>
          </a:xfrm>
        </p:spPr>
        <p:txBody>
          <a:bodyPr/>
          <a:lstStyle/>
          <a:p>
            <a:r>
              <a:rPr lang="en-IN" dirty="0"/>
              <a:t>Contents</a:t>
            </a:r>
          </a:p>
        </p:txBody>
      </p:sp>
      <p:graphicFrame>
        <p:nvGraphicFramePr>
          <p:cNvPr id="5" name="Content Placeholder 4">
            <a:extLst>
              <a:ext uri="{FF2B5EF4-FFF2-40B4-BE49-F238E27FC236}">
                <a16:creationId xmlns:a16="http://schemas.microsoft.com/office/drawing/2014/main" id="{15E1ED1A-E558-8FCB-4BD9-E277927D453A}"/>
              </a:ext>
            </a:extLst>
          </p:cNvPr>
          <p:cNvGraphicFramePr>
            <a:graphicFrameLocks noGrp="1"/>
          </p:cNvGraphicFramePr>
          <p:nvPr>
            <p:ph idx="1"/>
            <p:extLst>
              <p:ext uri="{D42A27DB-BD31-4B8C-83A1-F6EECF244321}">
                <p14:modId xmlns:p14="http://schemas.microsoft.com/office/powerpoint/2010/main" val="1185930683"/>
              </p:ext>
            </p:extLst>
          </p:nvPr>
        </p:nvGraphicFramePr>
        <p:xfrm>
          <a:off x="914718" y="995679"/>
          <a:ext cx="6583362" cy="5359400"/>
        </p:xfrm>
        <a:graphic>
          <a:graphicData uri="http://schemas.openxmlformats.org/drawingml/2006/table">
            <a:tbl>
              <a:tblPr firstRow="1" bandRow="1">
                <a:tableStyleId>{3B4B98B0-60AC-42C2-AFA5-B58CD77FA1E5}</a:tableStyleId>
              </a:tblPr>
              <a:tblGrid>
                <a:gridCol w="717630">
                  <a:extLst>
                    <a:ext uri="{9D8B030D-6E8A-4147-A177-3AD203B41FA5}">
                      <a16:colId xmlns:a16="http://schemas.microsoft.com/office/drawing/2014/main" val="3422771729"/>
                    </a:ext>
                  </a:extLst>
                </a:gridCol>
                <a:gridCol w="3671278">
                  <a:extLst>
                    <a:ext uri="{9D8B030D-6E8A-4147-A177-3AD203B41FA5}">
                      <a16:colId xmlns:a16="http://schemas.microsoft.com/office/drawing/2014/main" val="2815051981"/>
                    </a:ext>
                  </a:extLst>
                </a:gridCol>
                <a:gridCol w="2194454">
                  <a:extLst>
                    <a:ext uri="{9D8B030D-6E8A-4147-A177-3AD203B41FA5}">
                      <a16:colId xmlns:a16="http://schemas.microsoft.com/office/drawing/2014/main" val="301043807"/>
                    </a:ext>
                  </a:extLst>
                </a:gridCol>
              </a:tblGrid>
              <a:tr h="370840">
                <a:tc>
                  <a:txBody>
                    <a:bodyPr/>
                    <a:lstStyle/>
                    <a:p>
                      <a:r>
                        <a:rPr lang="en-IN" dirty="0"/>
                        <a:t>S. No.</a:t>
                      </a:r>
                    </a:p>
                  </a:txBody>
                  <a:tcPr/>
                </a:tc>
                <a:tc>
                  <a:txBody>
                    <a:bodyPr/>
                    <a:lstStyle/>
                    <a:p>
                      <a:r>
                        <a:rPr lang="en-IN" dirty="0"/>
                        <a:t>Content</a:t>
                      </a:r>
                    </a:p>
                  </a:txBody>
                  <a:tcPr/>
                </a:tc>
                <a:tc>
                  <a:txBody>
                    <a:bodyPr/>
                    <a:lstStyle/>
                    <a:p>
                      <a:r>
                        <a:rPr lang="en-IN" dirty="0"/>
                        <a:t>Page No.</a:t>
                      </a:r>
                    </a:p>
                  </a:txBody>
                  <a:tcPr/>
                </a:tc>
                <a:extLst>
                  <a:ext uri="{0D108BD9-81ED-4DB2-BD59-A6C34878D82A}">
                    <a16:rowId xmlns:a16="http://schemas.microsoft.com/office/drawing/2014/main" val="2293808734"/>
                  </a:ext>
                </a:extLst>
              </a:tr>
              <a:tr h="370840">
                <a:tc>
                  <a:txBody>
                    <a:bodyPr/>
                    <a:lstStyle/>
                    <a:p>
                      <a:r>
                        <a:rPr lang="en-IN" dirty="0"/>
                        <a:t>1.</a:t>
                      </a:r>
                    </a:p>
                  </a:txBody>
                  <a:tcPr/>
                </a:tc>
                <a:tc>
                  <a:txBody>
                    <a:bodyPr/>
                    <a:lstStyle/>
                    <a:p>
                      <a:r>
                        <a:rPr lang="en-IN" dirty="0"/>
                        <a:t>Objectives completed</a:t>
                      </a:r>
                    </a:p>
                  </a:txBody>
                  <a:tcPr/>
                </a:tc>
                <a:tc>
                  <a:txBody>
                    <a:bodyPr/>
                    <a:lstStyle/>
                    <a:p>
                      <a:r>
                        <a:rPr lang="en-IN" dirty="0"/>
                        <a:t>2</a:t>
                      </a:r>
                    </a:p>
                  </a:txBody>
                  <a:tcPr/>
                </a:tc>
                <a:extLst>
                  <a:ext uri="{0D108BD9-81ED-4DB2-BD59-A6C34878D82A}">
                    <a16:rowId xmlns:a16="http://schemas.microsoft.com/office/drawing/2014/main" val="1014734744"/>
                  </a:ext>
                </a:extLst>
              </a:tr>
              <a:tr h="370840">
                <a:tc>
                  <a:txBody>
                    <a:bodyPr/>
                    <a:lstStyle/>
                    <a:p>
                      <a:r>
                        <a:rPr lang="en-IN" dirty="0"/>
                        <a:t>2.</a:t>
                      </a:r>
                    </a:p>
                  </a:txBody>
                  <a:tcPr/>
                </a:tc>
                <a:tc>
                  <a:txBody>
                    <a:bodyPr/>
                    <a:lstStyle/>
                    <a:p>
                      <a:r>
                        <a:rPr lang="en-IN" dirty="0"/>
                        <a:t>Contents</a:t>
                      </a:r>
                    </a:p>
                  </a:txBody>
                  <a:tcPr/>
                </a:tc>
                <a:tc>
                  <a:txBody>
                    <a:bodyPr/>
                    <a:lstStyle/>
                    <a:p>
                      <a:r>
                        <a:rPr lang="en-IN" dirty="0"/>
                        <a:t>3</a:t>
                      </a:r>
                    </a:p>
                  </a:txBody>
                  <a:tcPr/>
                </a:tc>
                <a:extLst>
                  <a:ext uri="{0D108BD9-81ED-4DB2-BD59-A6C34878D82A}">
                    <a16:rowId xmlns:a16="http://schemas.microsoft.com/office/drawing/2014/main" val="1948234533"/>
                  </a:ext>
                </a:extLst>
              </a:tr>
              <a:tr h="370840">
                <a:tc>
                  <a:txBody>
                    <a:bodyPr/>
                    <a:lstStyle/>
                    <a:p>
                      <a:r>
                        <a:rPr lang="en-IN" dirty="0"/>
                        <a:t>3.</a:t>
                      </a:r>
                    </a:p>
                  </a:txBody>
                  <a:tcPr/>
                </a:tc>
                <a:tc>
                  <a:txBody>
                    <a:bodyPr/>
                    <a:lstStyle/>
                    <a:p>
                      <a:r>
                        <a:rPr lang="en-IN" dirty="0"/>
                        <a:t>Understanding Standards in V2G</a:t>
                      </a:r>
                    </a:p>
                  </a:txBody>
                  <a:tcPr/>
                </a:tc>
                <a:tc>
                  <a:txBody>
                    <a:bodyPr/>
                    <a:lstStyle/>
                    <a:p>
                      <a:r>
                        <a:rPr lang="en-IN" dirty="0"/>
                        <a:t>4</a:t>
                      </a:r>
                    </a:p>
                  </a:txBody>
                  <a:tcPr/>
                </a:tc>
                <a:extLst>
                  <a:ext uri="{0D108BD9-81ED-4DB2-BD59-A6C34878D82A}">
                    <a16:rowId xmlns:a16="http://schemas.microsoft.com/office/drawing/2014/main" val="3774847093"/>
                  </a:ext>
                </a:extLst>
              </a:tr>
              <a:tr h="370840">
                <a:tc>
                  <a:txBody>
                    <a:bodyPr/>
                    <a:lstStyle/>
                    <a:p>
                      <a:r>
                        <a:rPr lang="en-IN" dirty="0"/>
                        <a:t>4.</a:t>
                      </a:r>
                    </a:p>
                  </a:txBody>
                  <a:tcPr/>
                </a:tc>
                <a:tc>
                  <a:txBody>
                    <a:bodyPr/>
                    <a:lstStyle/>
                    <a:p>
                      <a:r>
                        <a:rPr lang="en-IN" dirty="0"/>
                        <a:t>Commonly Used Protocols</a:t>
                      </a:r>
                    </a:p>
                  </a:txBody>
                  <a:tcPr/>
                </a:tc>
                <a:tc>
                  <a:txBody>
                    <a:bodyPr/>
                    <a:lstStyle/>
                    <a:p>
                      <a:r>
                        <a:rPr lang="en-IN" dirty="0"/>
                        <a:t>5</a:t>
                      </a:r>
                    </a:p>
                  </a:txBody>
                  <a:tcPr/>
                </a:tc>
                <a:extLst>
                  <a:ext uri="{0D108BD9-81ED-4DB2-BD59-A6C34878D82A}">
                    <a16:rowId xmlns:a16="http://schemas.microsoft.com/office/drawing/2014/main" val="383654029"/>
                  </a:ext>
                </a:extLst>
              </a:tr>
              <a:tr h="370840">
                <a:tc>
                  <a:txBody>
                    <a:bodyPr/>
                    <a:lstStyle/>
                    <a:p>
                      <a:r>
                        <a:rPr lang="en-IN"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ISO 15118 Message Sequence</a:t>
                      </a:r>
                    </a:p>
                  </a:txBody>
                  <a:tcPr/>
                </a:tc>
                <a:tc>
                  <a:txBody>
                    <a:bodyPr/>
                    <a:lstStyle/>
                    <a:p>
                      <a:r>
                        <a:rPr lang="en-IN" dirty="0"/>
                        <a:t>6</a:t>
                      </a:r>
                    </a:p>
                  </a:txBody>
                  <a:tcPr/>
                </a:tc>
                <a:extLst>
                  <a:ext uri="{0D108BD9-81ED-4DB2-BD59-A6C34878D82A}">
                    <a16:rowId xmlns:a16="http://schemas.microsoft.com/office/drawing/2014/main" val="2516730366"/>
                  </a:ext>
                </a:extLst>
              </a:tr>
              <a:tr h="370840">
                <a:tc>
                  <a:txBody>
                    <a:bodyPr/>
                    <a:lstStyle/>
                    <a:p>
                      <a:r>
                        <a:rPr lang="en-IN" dirty="0"/>
                        <a:t>6.</a:t>
                      </a:r>
                    </a:p>
                  </a:txBody>
                  <a:tcPr/>
                </a:tc>
                <a:tc>
                  <a:txBody>
                    <a:bodyPr/>
                    <a:lstStyle/>
                    <a:p>
                      <a:r>
                        <a:rPr lang="en-IN" dirty="0"/>
                        <a:t>Parameters and Assumptions in Simulation</a:t>
                      </a:r>
                    </a:p>
                  </a:txBody>
                  <a:tcPr/>
                </a:tc>
                <a:tc>
                  <a:txBody>
                    <a:bodyPr/>
                    <a:lstStyle/>
                    <a:p>
                      <a:r>
                        <a:rPr lang="en-IN" dirty="0"/>
                        <a:t>7</a:t>
                      </a:r>
                    </a:p>
                  </a:txBody>
                  <a:tcPr/>
                </a:tc>
                <a:extLst>
                  <a:ext uri="{0D108BD9-81ED-4DB2-BD59-A6C34878D82A}">
                    <a16:rowId xmlns:a16="http://schemas.microsoft.com/office/drawing/2014/main" val="693188464"/>
                  </a:ext>
                </a:extLst>
              </a:tr>
              <a:tr h="370840">
                <a:tc>
                  <a:txBody>
                    <a:bodyPr/>
                    <a:lstStyle/>
                    <a:p>
                      <a:r>
                        <a:rPr lang="en-IN" dirty="0"/>
                        <a:t>7.</a:t>
                      </a:r>
                    </a:p>
                  </a:txBody>
                  <a:tcPr/>
                </a:tc>
                <a:tc>
                  <a:txBody>
                    <a:bodyPr/>
                    <a:lstStyle/>
                    <a:p>
                      <a:r>
                        <a:rPr lang="en-IN" dirty="0"/>
                        <a:t>Algorithm</a:t>
                      </a:r>
                    </a:p>
                  </a:txBody>
                  <a:tcPr/>
                </a:tc>
                <a:tc>
                  <a:txBody>
                    <a:bodyPr/>
                    <a:lstStyle/>
                    <a:p>
                      <a:r>
                        <a:rPr lang="en-IN" dirty="0"/>
                        <a:t>8</a:t>
                      </a:r>
                    </a:p>
                  </a:txBody>
                  <a:tcPr/>
                </a:tc>
                <a:extLst>
                  <a:ext uri="{0D108BD9-81ED-4DB2-BD59-A6C34878D82A}">
                    <a16:rowId xmlns:a16="http://schemas.microsoft.com/office/drawing/2014/main" val="2108674323"/>
                  </a:ext>
                </a:extLst>
              </a:tr>
              <a:tr h="370840">
                <a:tc>
                  <a:txBody>
                    <a:bodyPr/>
                    <a:lstStyle/>
                    <a:p>
                      <a:r>
                        <a:rPr lang="en-IN" dirty="0"/>
                        <a:t>8.</a:t>
                      </a:r>
                    </a:p>
                  </a:txBody>
                  <a:tcPr/>
                </a:tc>
                <a:tc>
                  <a:txBody>
                    <a:bodyPr/>
                    <a:lstStyle/>
                    <a:p>
                      <a:r>
                        <a:rPr lang="en-IN" dirty="0"/>
                        <a:t>Results</a:t>
                      </a:r>
                    </a:p>
                  </a:txBody>
                  <a:tcPr/>
                </a:tc>
                <a:tc>
                  <a:txBody>
                    <a:bodyPr/>
                    <a:lstStyle/>
                    <a:p>
                      <a:r>
                        <a:rPr lang="en-IN" dirty="0"/>
                        <a:t>9 - 13</a:t>
                      </a:r>
                    </a:p>
                  </a:txBody>
                  <a:tcPr/>
                </a:tc>
                <a:extLst>
                  <a:ext uri="{0D108BD9-81ED-4DB2-BD59-A6C34878D82A}">
                    <a16:rowId xmlns:a16="http://schemas.microsoft.com/office/drawing/2014/main" val="650603483"/>
                  </a:ext>
                </a:extLst>
              </a:tr>
              <a:tr h="370840">
                <a:tc>
                  <a:txBody>
                    <a:bodyPr/>
                    <a:lstStyle/>
                    <a:p>
                      <a:r>
                        <a:rPr lang="en-IN" dirty="0"/>
                        <a:t>9.</a:t>
                      </a:r>
                    </a:p>
                  </a:txBody>
                  <a:tcPr/>
                </a:tc>
                <a:tc>
                  <a:txBody>
                    <a:bodyPr/>
                    <a:lstStyle/>
                    <a:p>
                      <a:r>
                        <a:rPr lang="en-IN" dirty="0"/>
                        <a:t>Validation</a:t>
                      </a:r>
                    </a:p>
                  </a:txBody>
                  <a:tcPr/>
                </a:tc>
                <a:tc>
                  <a:txBody>
                    <a:bodyPr/>
                    <a:lstStyle/>
                    <a:p>
                      <a:r>
                        <a:rPr lang="en-IN" dirty="0"/>
                        <a:t>14</a:t>
                      </a:r>
                    </a:p>
                  </a:txBody>
                  <a:tcPr/>
                </a:tc>
                <a:extLst>
                  <a:ext uri="{0D108BD9-81ED-4DB2-BD59-A6C34878D82A}">
                    <a16:rowId xmlns:a16="http://schemas.microsoft.com/office/drawing/2014/main" val="3686953319"/>
                  </a:ext>
                </a:extLst>
              </a:tr>
              <a:tr h="370840">
                <a:tc>
                  <a:txBody>
                    <a:bodyPr/>
                    <a:lstStyle/>
                    <a:p>
                      <a:r>
                        <a:rPr lang="en-IN" dirty="0"/>
                        <a:t>10.</a:t>
                      </a:r>
                    </a:p>
                  </a:txBody>
                  <a:tcPr/>
                </a:tc>
                <a:tc>
                  <a:txBody>
                    <a:bodyPr/>
                    <a:lstStyle/>
                    <a:p>
                      <a:r>
                        <a:rPr lang="en-IN" dirty="0"/>
                        <a:t>Inferences on Results</a:t>
                      </a:r>
                    </a:p>
                  </a:txBody>
                  <a:tcPr/>
                </a:tc>
                <a:tc>
                  <a:txBody>
                    <a:bodyPr/>
                    <a:lstStyle/>
                    <a:p>
                      <a:r>
                        <a:rPr lang="en-IN" dirty="0"/>
                        <a:t>15</a:t>
                      </a:r>
                    </a:p>
                  </a:txBody>
                  <a:tcPr/>
                </a:tc>
                <a:extLst>
                  <a:ext uri="{0D108BD9-81ED-4DB2-BD59-A6C34878D82A}">
                    <a16:rowId xmlns:a16="http://schemas.microsoft.com/office/drawing/2014/main" val="3613603938"/>
                  </a:ext>
                </a:extLst>
              </a:tr>
              <a:tr h="370840">
                <a:tc>
                  <a:txBody>
                    <a:bodyPr/>
                    <a:lstStyle/>
                    <a:p>
                      <a:r>
                        <a:rPr lang="en-IN" dirty="0"/>
                        <a:t>11.</a:t>
                      </a:r>
                    </a:p>
                  </a:txBody>
                  <a:tcPr/>
                </a:tc>
                <a:tc>
                  <a:txBody>
                    <a:bodyPr/>
                    <a:lstStyle/>
                    <a:p>
                      <a:r>
                        <a:rPr lang="en-IN" dirty="0"/>
                        <a:t>Features and Improvements</a:t>
                      </a:r>
                    </a:p>
                  </a:txBody>
                  <a:tcPr/>
                </a:tc>
                <a:tc>
                  <a:txBody>
                    <a:bodyPr/>
                    <a:lstStyle/>
                    <a:p>
                      <a:r>
                        <a:rPr lang="en-IN" dirty="0"/>
                        <a:t>16</a:t>
                      </a:r>
                    </a:p>
                  </a:txBody>
                  <a:tcPr/>
                </a:tc>
                <a:extLst>
                  <a:ext uri="{0D108BD9-81ED-4DB2-BD59-A6C34878D82A}">
                    <a16:rowId xmlns:a16="http://schemas.microsoft.com/office/drawing/2014/main" val="1553054961"/>
                  </a:ext>
                </a:extLst>
              </a:tr>
              <a:tr h="370840">
                <a:tc>
                  <a:txBody>
                    <a:bodyPr/>
                    <a:lstStyle/>
                    <a:p>
                      <a:r>
                        <a:rPr lang="en-IN" dirty="0"/>
                        <a:t>12.</a:t>
                      </a:r>
                    </a:p>
                  </a:txBody>
                  <a:tcPr/>
                </a:tc>
                <a:tc>
                  <a:txBody>
                    <a:bodyPr/>
                    <a:lstStyle/>
                    <a:p>
                      <a:r>
                        <a:rPr lang="en-IN" dirty="0"/>
                        <a:t>References</a:t>
                      </a:r>
                    </a:p>
                  </a:txBody>
                  <a:tcPr/>
                </a:tc>
                <a:tc>
                  <a:txBody>
                    <a:bodyPr/>
                    <a:lstStyle/>
                    <a:p>
                      <a:r>
                        <a:rPr lang="en-IN" dirty="0"/>
                        <a:t>17</a:t>
                      </a:r>
                    </a:p>
                  </a:txBody>
                  <a:tcPr/>
                </a:tc>
                <a:extLst>
                  <a:ext uri="{0D108BD9-81ED-4DB2-BD59-A6C34878D82A}">
                    <a16:rowId xmlns:a16="http://schemas.microsoft.com/office/drawing/2014/main" val="2142409475"/>
                  </a:ext>
                </a:extLst>
              </a:tr>
            </a:tbl>
          </a:graphicData>
        </a:graphic>
      </p:graphicFrame>
      <p:sp>
        <p:nvSpPr>
          <p:cNvPr id="4" name="Slide Number Placeholder 3">
            <a:extLst>
              <a:ext uri="{FF2B5EF4-FFF2-40B4-BE49-F238E27FC236}">
                <a16:creationId xmlns:a16="http://schemas.microsoft.com/office/drawing/2014/main" id="{3AE3D305-7468-CAD4-0DED-132D2DE6595D}"/>
              </a:ext>
            </a:extLst>
          </p:cNvPr>
          <p:cNvSpPr>
            <a:spLocks noGrp="1"/>
          </p:cNvSpPr>
          <p:nvPr>
            <p:ph type="sldNum" sz="quarter" idx="10"/>
          </p:nvPr>
        </p:nvSpPr>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2682794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F2FD-2766-B7F8-41C9-415E30F2AB22}"/>
              </a:ext>
            </a:extLst>
          </p:cNvPr>
          <p:cNvSpPr>
            <a:spLocks noGrp="1"/>
          </p:cNvSpPr>
          <p:nvPr>
            <p:ph type="title"/>
          </p:nvPr>
        </p:nvSpPr>
        <p:spPr>
          <a:xfrm>
            <a:off x="537882" y="388143"/>
            <a:ext cx="6583680" cy="609600"/>
          </a:xfrm>
        </p:spPr>
        <p:txBody>
          <a:bodyPr/>
          <a:lstStyle/>
          <a:p>
            <a:r>
              <a:rPr lang="en-IN" sz="2800" dirty="0"/>
              <a:t>Understanding Standards in V2G</a:t>
            </a:r>
          </a:p>
        </p:txBody>
      </p:sp>
      <p:sp>
        <p:nvSpPr>
          <p:cNvPr id="4" name="Slide Number Placeholder 3">
            <a:extLst>
              <a:ext uri="{FF2B5EF4-FFF2-40B4-BE49-F238E27FC236}">
                <a16:creationId xmlns:a16="http://schemas.microsoft.com/office/drawing/2014/main" id="{98E6851B-241C-F7C0-61B7-C60E1D168D7C}"/>
              </a:ext>
            </a:extLst>
          </p:cNvPr>
          <p:cNvSpPr>
            <a:spLocks noGrp="1"/>
          </p:cNvSpPr>
          <p:nvPr>
            <p:ph type="sldNum" sz="quarter" idx="10"/>
          </p:nvPr>
        </p:nvSpPr>
        <p:spPr/>
        <p:txBody>
          <a:bodyPr/>
          <a:lstStyle/>
          <a:p>
            <a:fld id="{48F63A3B-78C7-47BE-AE5E-E10140E04643}" type="slidenum">
              <a:rPr lang="en-US" smtClean="0"/>
              <a:pPr/>
              <a:t>4</a:t>
            </a:fld>
            <a:endParaRPr lang="en-US" dirty="0"/>
          </a:p>
        </p:txBody>
      </p:sp>
      <p:pic>
        <p:nvPicPr>
          <p:cNvPr id="6" name="Picture 5">
            <a:extLst>
              <a:ext uri="{FF2B5EF4-FFF2-40B4-BE49-F238E27FC236}">
                <a16:creationId xmlns:a16="http://schemas.microsoft.com/office/drawing/2014/main" id="{FADE337A-8617-83A1-8B73-3135AEE5A5F6}"/>
              </a:ext>
            </a:extLst>
          </p:cNvPr>
          <p:cNvPicPr>
            <a:picLocks noChangeAspect="1"/>
          </p:cNvPicPr>
          <p:nvPr/>
        </p:nvPicPr>
        <p:blipFill>
          <a:blip r:embed="rId2"/>
          <a:srcRect l="11673" r="6074"/>
          <a:stretch/>
        </p:blipFill>
        <p:spPr>
          <a:xfrm>
            <a:off x="537882" y="997743"/>
            <a:ext cx="5245474" cy="2667840"/>
          </a:xfrm>
          <a:prstGeom prst="rect">
            <a:avLst/>
          </a:prstGeom>
        </p:spPr>
      </p:pic>
      <p:pic>
        <p:nvPicPr>
          <p:cNvPr id="8" name="Picture 7">
            <a:extLst>
              <a:ext uri="{FF2B5EF4-FFF2-40B4-BE49-F238E27FC236}">
                <a16:creationId xmlns:a16="http://schemas.microsoft.com/office/drawing/2014/main" id="{6EF1D915-6A45-584D-628F-3AB51E61E616}"/>
              </a:ext>
            </a:extLst>
          </p:cNvPr>
          <p:cNvPicPr>
            <a:picLocks noChangeAspect="1"/>
          </p:cNvPicPr>
          <p:nvPr/>
        </p:nvPicPr>
        <p:blipFill>
          <a:blip r:embed="rId3"/>
          <a:stretch>
            <a:fillRect/>
          </a:stretch>
        </p:blipFill>
        <p:spPr>
          <a:xfrm>
            <a:off x="537882" y="3665583"/>
            <a:ext cx="5236509" cy="1982181"/>
          </a:xfrm>
          <a:prstGeom prst="rect">
            <a:avLst/>
          </a:prstGeom>
        </p:spPr>
      </p:pic>
      <p:pic>
        <p:nvPicPr>
          <p:cNvPr id="10" name="Picture 9">
            <a:extLst>
              <a:ext uri="{FF2B5EF4-FFF2-40B4-BE49-F238E27FC236}">
                <a16:creationId xmlns:a16="http://schemas.microsoft.com/office/drawing/2014/main" id="{DA2663E6-9839-D76E-4DE1-2081911097A1}"/>
              </a:ext>
            </a:extLst>
          </p:cNvPr>
          <p:cNvPicPr>
            <a:picLocks noChangeAspect="1"/>
          </p:cNvPicPr>
          <p:nvPr/>
        </p:nvPicPr>
        <p:blipFill>
          <a:blip r:embed="rId4"/>
          <a:stretch>
            <a:fillRect/>
          </a:stretch>
        </p:blipFill>
        <p:spPr>
          <a:xfrm>
            <a:off x="6288901" y="997743"/>
            <a:ext cx="5524240" cy="2667839"/>
          </a:xfrm>
          <a:prstGeom prst="rect">
            <a:avLst/>
          </a:prstGeom>
        </p:spPr>
      </p:pic>
      <p:pic>
        <p:nvPicPr>
          <p:cNvPr id="12" name="Picture 11">
            <a:extLst>
              <a:ext uri="{FF2B5EF4-FFF2-40B4-BE49-F238E27FC236}">
                <a16:creationId xmlns:a16="http://schemas.microsoft.com/office/drawing/2014/main" id="{E9FF2856-628C-B236-3134-40AA287C5C47}"/>
              </a:ext>
            </a:extLst>
          </p:cNvPr>
          <p:cNvPicPr>
            <a:picLocks noChangeAspect="1"/>
          </p:cNvPicPr>
          <p:nvPr/>
        </p:nvPicPr>
        <p:blipFill>
          <a:blip r:embed="rId5"/>
          <a:stretch>
            <a:fillRect/>
          </a:stretch>
        </p:blipFill>
        <p:spPr>
          <a:xfrm>
            <a:off x="7121562" y="3819830"/>
            <a:ext cx="3700767" cy="2759894"/>
          </a:xfrm>
          <a:prstGeom prst="rect">
            <a:avLst/>
          </a:prstGeom>
        </p:spPr>
      </p:pic>
      <p:sp>
        <p:nvSpPr>
          <p:cNvPr id="16" name="TextBox 15">
            <a:extLst>
              <a:ext uri="{FF2B5EF4-FFF2-40B4-BE49-F238E27FC236}">
                <a16:creationId xmlns:a16="http://schemas.microsoft.com/office/drawing/2014/main" id="{7746A44C-D37C-7B17-D639-F27EC8EE2038}"/>
              </a:ext>
            </a:extLst>
          </p:cNvPr>
          <p:cNvSpPr txBox="1"/>
          <p:nvPr/>
        </p:nvSpPr>
        <p:spPr>
          <a:xfrm>
            <a:off x="104172" y="5746582"/>
            <a:ext cx="6817489" cy="1446550"/>
          </a:xfrm>
          <a:prstGeom prst="rect">
            <a:avLst/>
          </a:prstGeom>
          <a:noFill/>
        </p:spPr>
        <p:txBody>
          <a:bodyPr wrap="square" rtlCol="0">
            <a:spAutoFit/>
          </a:bodyPr>
          <a:lstStyle/>
          <a:p>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a:t>
            </a:r>
            <a:r>
              <a:rPr kumimoji="0" lang="en-US" altLang="en-US" sz="9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Shom</a:t>
            </a:r>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Guha, A., Tsang, K. F., Nishi, H., Wu, C. K., Shuaib, K., Sharif, H., &amp; </a:t>
            </a:r>
            <a:r>
              <a:rPr kumimoji="0" lang="en-US" altLang="en-US" sz="9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Alahmad</a:t>
            </a:r>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 (2022). Survey of Protocols for V2G communications. </a:t>
            </a:r>
            <a:r>
              <a:rPr kumimoji="0" lang="en-US" altLang="en-US" sz="9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2022 IEEE International Conference on Industrial Technology (ICIT)</a:t>
            </a:r>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6"/>
              </a:rPr>
              <a:t>https://doi.org/10.1109/icit48603.2022.10002733</a:t>
            </a:r>
            <a:endPar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a:t>
            </a:r>
            <a:r>
              <a:rPr kumimoji="0" lang="en-US" altLang="en-US" sz="9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Vadi</a:t>
            </a:r>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a:t>
            </a:r>
            <a:r>
              <a:rPr kumimoji="0" lang="en-US" altLang="en-US" sz="9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Bayindir</a:t>
            </a:r>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Colak, A. M., &amp; Hossain, E. (2019). A Review on Communication Standards and Charging Topologies of V2G and V2H Operation Strategies. </a:t>
            </a:r>
            <a:r>
              <a:rPr kumimoji="0" lang="en-US" altLang="en-US" sz="9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Energies</a:t>
            </a:r>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9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12</a:t>
            </a:r>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(19), 3748. </a:t>
            </a:r>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7"/>
              </a:rPr>
              <a:t>https://doi.org/10.3390/en12193748</a:t>
            </a:r>
            <a:endPar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K, S., &amp; M, M. S. R. P. D. (2023c). A Comprehensive Study on the Communication Protocols for V2G Operations. </a:t>
            </a:r>
            <a:r>
              <a:rPr kumimoji="0" lang="en-US" altLang="en-US" sz="9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IEEE</a:t>
            </a:r>
            <a: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https://doi.org/10.1109/pesgre58662.2023.104049</a:t>
            </a:r>
            <a:endParaRPr kumimoji="0" lang="en-US" altLang="en-US" sz="900" b="0" i="0" u="none" strike="noStrike" cap="none" normalizeH="0" baseline="0" dirty="0">
              <a:ln>
                <a:noFill/>
              </a:ln>
              <a:solidFill>
                <a:schemeClr val="tx1"/>
              </a:solidFill>
              <a:effectLst/>
              <a:latin typeface="Arial" panose="020B0604020202020204" pitchFamily="34" charset="0"/>
            </a:endParaRPr>
          </a:p>
          <a:p>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kumimoji="0" lang="en-US" altLang="en-US" sz="800" b="0" i="0" u="none" strike="noStrike" cap="none" normalizeH="0" baseline="0" dirty="0">
              <a:ln>
                <a:noFill/>
              </a:ln>
              <a:solidFill>
                <a:schemeClr val="tx1"/>
              </a:solidFill>
              <a:effectLst/>
              <a:latin typeface="Arial" panose="020B0604020202020204" pitchFamily="34" charset="0"/>
            </a:endParaRPr>
          </a:p>
          <a:p>
            <a:endParaRPr lang="en-IN" dirty="0"/>
          </a:p>
        </p:txBody>
      </p:sp>
      <p:sp>
        <p:nvSpPr>
          <p:cNvPr id="21" name="Rectangle 7">
            <a:extLst>
              <a:ext uri="{FF2B5EF4-FFF2-40B4-BE49-F238E27FC236}">
                <a16:creationId xmlns:a16="http://schemas.microsoft.com/office/drawing/2014/main" id="{7CD99D8A-4275-2F86-BF5C-22DD23A6EF1E}"/>
              </a:ext>
            </a:extLst>
          </p:cNvPr>
          <p:cNvSpPr>
            <a:spLocks noChangeArrowheads="1"/>
          </p:cNvSpPr>
          <p:nvPr/>
        </p:nvSpPr>
        <p:spPr bwMode="auto">
          <a:xfrm>
            <a:off x="0" y="136267"/>
            <a:ext cx="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613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0CBE2-E9ED-0EB1-A93E-DCB22131CC4F}"/>
              </a:ext>
            </a:extLst>
          </p:cNvPr>
          <p:cNvSpPr>
            <a:spLocks noGrp="1"/>
          </p:cNvSpPr>
          <p:nvPr>
            <p:ph type="title"/>
          </p:nvPr>
        </p:nvSpPr>
        <p:spPr>
          <a:xfrm>
            <a:off x="961605" y="100372"/>
            <a:ext cx="6583680" cy="713653"/>
          </a:xfrm>
        </p:spPr>
        <p:txBody>
          <a:bodyPr/>
          <a:lstStyle/>
          <a:p>
            <a:r>
              <a:rPr lang="en-IN" sz="2800" dirty="0"/>
              <a:t>Commonly used protocols</a:t>
            </a:r>
          </a:p>
        </p:txBody>
      </p:sp>
      <p:graphicFrame>
        <p:nvGraphicFramePr>
          <p:cNvPr id="5" name="Content Placeholder 4">
            <a:extLst>
              <a:ext uri="{FF2B5EF4-FFF2-40B4-BE49-F238E27FC236}">
                <a16:creationId xmlns:a16="http://schemas.microsoft.com/office/drawing/2014/main" id="{B8EE66B8-B893-03C1-4FD4-C97BBB77C651}"/>
              </a:ext>
            </a:extLst>
          </p:cNvPr>
          <p:cNvGraphicFramePr>
            <a:graphicFrameLocks noGrp="1"/>
          </p:cNvGraphicFramePr>
          <p:nvPr>
            <p:ph idx="1"/>
          </p:nvPr>
        </p:nvGraphicFramePr>
        <p:xfrm>
          <a:off x="959224" y="1003516"/>
          <a:ext cx="10271170" cy="5472114"/>
        </p:xfrm>
        <a:graphic>
          <a:graphicData uri="http://schemas.openxmlformats.org/drawingml/2006/table">
            <a:tbl>
              <a:tblPr firstRow="1" bandRow="1">
                <a:tableStyleId>{69C7853C-536D-4A76-A0AE-DD22124D55A5}</a:tableStyleId>
              </a:tblPr>
              <a:tblGrid>
                <a:gridCol w="1481025">
                  <a:extLst>
                    <a:ext uri="{9D8B030D-6E8A-4147-A177-3AD203B41FA5}">
                      <a16:colId xmlns:a16="http://schemas.microsoft.com/office/drawing/2014/main" val="825984902"/>
                    </a:ext>
                  </a:extLst>
                </a:gridCol>
                <a:gridCol w="1599316">
                  <a:extLst>
                    <a:ext uri="{9D8B030D-6E8A-4147-A177-3AD203B41FA5}">
                      <a16:colId xmlns:a16="http://schemas.microsoft.com/office/drawing/2014/main" val="1530844154"/>
                    </a:ext>
                  </a:extLst>
                </a:gridCol>
                <a:gridCol w="1527858">
                  <a:extLst>
                    <a:ext uri="{9D8B030D-6E8A-4147-A177-3AD203B41FA5}">
                      <a16:colId xmlns:a16="http://schemas.microsoft.com/office/drawing/2014/main" val="2085282943"/>
                    </a:ext>
                  </a:extLst>
                </a:gridCol>
                <a:gridCol w="1689904">
                  <a:extLst>
                    <a:ext uri="{9D8B030D-6E8A-4147-A177-3AD203B41FA5}">
                      <a16:colId xmlns:a16="http://schemas.microsoft.com/office/drawing/2014/main" val="3053953924"/>
                    </a:ext>
                  </a:extLst>
                </a:gridCol>
                <a:gridCol w="1043019">
                  <a:extLst>
                    <a:ext uri="{9D8B030D-6E8A-4147-A177-3AD203B41FA5}">
                      <a16:colId xmlns:a16="http://schemas.microsoft.com/office/drawing/2014/main" val="2622517873"/>
                    </a:ext>
                  </a:extLst>
                </a:gridCol>
                <a:gridCol w="1465024">
                  <a:extLst>
                    <a:ext uri="{9D8B030D-6E8A-4147-A177-3AD203B41FA5}">
                      <a16:colId xmlns:a16="http://schemas.microsoft.com/office/drawing/2014/main" val="1539972874"/>
                    </a:ext>
                  </a:extLst>
                </a:gridCol>
                <a:gridCol w="1465024">
                  <a:extLst>
                    <a:ext uri="{9D8B030D-6E8A-4147-A177-3AD203B41FA5}">
                      <a16:colId xmlns:a16="http://schemas.microsoft.com/office/drawing/2014/main" val="690527091"/>
                    </a:ext>
                  </a:extLst>
                </a:gridCol>
              </a:tblGrid>
              <a:tr h="868589">
                <a:tc>
                  <a:txBody>
                    <a:bodyPr/>
                    <a:lstStyle/>
                    <a:p>
                      <a:r>
                        <a:rPr lang="en-IN" sz="1600" dirty="0"/>
                        <a:t>Standard</a:t>
                      </a:r>
                    </a:p>
                  </a:txBody>
                  <a:tcPr/>
                </a:tc>
                <a:tc>
                  <a:txBody>
                    <a:bodyPr/>
                    <a:lstStyle/>
                    <a:p>
                      <a:r>
                        <a:rPr lang="en-IN" sz="1600" dirty="0"/>
                        <a:t>Front End(FE)/Back End (BE)</a:t>
                      </a:r>
                    </a:p>
                  </a:txBody>
                  <a:tcPr/>
                </a:tc>
                <a:tc>
                  <a:txBody>
                    <a:bodyPr/>
                    <a:lstStyle/>
                    <a:p>
                      <a:r>
                        <a:rPr lang="en-IN" sz="1600" dirty="0"/>
                        <a:t>Openness</a:t>
                      </a:r>
                    </a:p>
                  </a:txBody>
                  <a:tcPr/>
                </a:tc>
                <a:tc>
                  <a:txBody>
                    <a:bodyPr/>
                    <a:lstStyle/>
                    <a:p>
                      <a:r>
                        <a:rPr lang="en-IN" sz="1600" dirty="0"/>
                        <a:t>Interoperability</a:t>
                      </a:r>
                    </a:p>
                  </a:txBody>
                  <a:tcPr/>
                </a:tc>
                <a:tc>
                  <a:txBody>
                    <a:bodyPr/>
                    <a:lstStyle/>
                    <a:p>
                      <a:r>
                        <a:rPr lang="en-IN" sz="1600" dirty="0"/>
                        <a:t>Maturity</a:t>
                      </a:r>
                    </a:p>
                  </a:txBody>
                  <a:tcPr/>
                </a:tc>
                <a:tc>
                  <a:txBody>
                    <a:bodyPr/>
                    <a:lstStyle/>
                    <a:p>
                      <a:r>
                        <a:rPr lang="en-IN" sz="1600" dirty="0"/>
                        <a:t>Market adoption</a:t>
                      </a:r>
                    </a:p>
                  </a:txBody>
                  <a:tcPr/>
                </a:tc>
                <a:tc>
                  <a:txBody>
                    <a:bodyPr/>
                    <a:lstStyle/>
                    <a:p>
                      <a:r>
                        <a:rPr lang="en-IN" sz="1600" dirty="0"/>
                        <a:t>Gaps</a:t>
                      </a:r>
                    </a:p>
                  </a:txBody>
                  <a:tcPr/>
                </a:tc>
                <a:extLst>
                  <a:ext uri="{0D108BD9-81ED-4DB2-BD59-A6C34878D82A}">
                    <a16:rowId xmlns:a16="http://schemas.microsoft.com/office/drawing/2014/main" val="1787816887"/>
                  </a:ext>
                </a:extLst>
              </a:tr>
              <a:tr h="347436">
                <a:tc>
                  <a:txBody>
                    <a:bodyPr/>
                    <a:lstStyle/>
                    <a:p>
                      <a:r>
                        <a:rPr lang="en-IN" sz="1600" dirty="0"/>
                        <a:t>IEC 61851</a:t>
                      </a:r>
                    </a:p>
                  </a:txBody>
                  <a:tcPr/>
                </a:tc>
                <a:tc>
                  <a:txBody>
                    <a:bodyPr/>
                    <a:lstStyle/>
                    <a:p>
                      <a:r>
                        <a:rPr lang="en-IN" sz="1600" dirty="0"/>
                        <a:t>FE</a:t>
                      </a:r>
                    </a:p>
                  </a:txBody>
                  <a:tcPr/>
                </a:tc>
                <a:tc>
                  <a:txBody>
                    <a:bodyPr/>
                    <a:lstStyle/>
                    <a:p>
                      <a:r>
                        <a:rPr lang="en-IN" sz="1600" dirty="0"/>
                        <a:t>High</a:t>
                      </a:r>
                    </a:p>
                  </a:txBody>
                  <a:tcPr/>
                </a:tc>
                <a:tc>
                  <a:txBody>
                    <a:bodyPr/>
                    <a:lstStyle/>
                    <a:p>
                      <a:r>
                        <a:rPr lang="en-IN" sz="1600" dirty="0"/>
                        <a:t>High</a:t>
                      </a:r>
                    </a:p>
                  </a:txBody>
                  <a:tcPr/>
                </a:tc>
                <a:tc>
                  <a:txBody>
                    <a:bodyPr/>
                    <a:lstStyle/>
                    <a:p>
                      <a:r>
                        <a:rPr lang="en-IN" sz="1600" dirty="0"/>
                        <a:t>High</a:t>
                      </a:r>
                    </a:p>
                  </a:txBody>
                  <a:tcPr/>
                </a:tc>
                <a:tc>
                  <a:txBody>
                    <a:bodyPr/>
                    <a:lstStyle/>
                    <a:p>
                      <a:r>
                        <a:rPr lang="en-IN" sz="1600" dirty="0"/>
                        <a:t>High</a:t>
                      </a:r>
                    </a:p>
                  </a:txBody>
                  <a:tcPr/>
                </a:tc>
                <a:tc>
                  <a:txBody>
                    <a:bodyPr/>
                    <a:lstStyle/>
                    <a:p>
                      <a:r>
                        <a:rPr lang="en-IN" sz="1600" dirty="0"/>
                        <a:t>Strategies</a:t>
                      </a:r>
                    </a:p>
                  </a:txBody>
                  <a:tcPr/>
                </a:tc>
                <a:extLst>
                  <a:ext uri="{0D108BD9-81ED-4DB2-BD59-A6C34878D82A}">
                    <a16:rowId xmlns:a16="http://schemas.microsoft.com/office/drawing/2014/main" val="429773720"/>
                  </a:ext>
                </a:extLst>
              </a:tr>
              <a:tr h="608013">
                <a:tc>
                  <a:txBody>
                    <a:bodyPr/>
                    <a:lstStyle/>
                    <a:p>
                      <a:r>
                        <a:rPr lang="en-IN" sz="1600" dirty="0"/>
                        <a:t>ISO 15118</a:t>
                      </a:r>
                    </a:p>
                  </a:txBody>
                  <a:tcPr/>
                </a:tc>
                <a:tc>
                  <a:txBody>
                    <a:bodyPr/>
                    <a:lstStyle/>
                    <a:p>
                      <a:r>
                        <a:rPr lang="en-IN" sz="1600" dirty="0"/>
                        <a:t>FE</a:t>
                      </a:r>
                    </a:p>
                  </a:txBody>
                  <a:tcPr/>
                </a:tc>
                <a:tc>
                  <a:txBody>
                    <a:bodyPr/>
                    <a:lstStyle/>
                    <a:p>
                      <a:r>
                        <a:rPr lang="en-IN" sz="1600" dirty="0"/>
                        <a:t>High</a:t>
                      </a:r>
                    </a:p>
                  </a:txBody>
                  <a:tcPr/>
                </a:tc>
                <a:tc>
                  <a:txBody>
                    <a:bodyPr/>
                    <a:lstStyle/>
                    <a:p>
                      <a:r>
                        <a:rPr lang="en-IN" sz="1600" dirty="0"/>
                        <a:t>High</a:t>
                      </a:r>
                    </a:p>
                  </a:txBody>
                  <a:tcPr/>
                </a:tc>
                <a:tc>
                  <a:txBody>
                    <a:bodyPr/>
                    <a:lstStyle/>
                    <a:p>
                      <a:r>
                        <a:rPr lang="en-IN" sz="1600" dirty="0"/>
                        <a:t>Medium</a:t>
                      </a:r>
                    </a:p>
                  </a:txBody>
                  <a:tcPr/>
                </a:tc>
                <a:tc>
                  <a:txBody>
                    <a:bodyPr/>
                    <a:lstStyle/>
                    <a:p>
                      <a:r>
                        <a:rPr lang="en-IN" sz="1600" dirty="0"/>
                        <a:t>Low</a:t>
                      </a:r>
                    </a:p>
                  </a:txBody>
                  <a:tcPr/>
                </a:tc>
                <a:tc>
                  <a:txBody>
                    <a:bodyPr/>
                    <a:lstStyle/>
                    <a:p>
                      <a:r>
                        <a:rPr lang="en-IN" sz="1600" dirty="0"/>
                        <a:t>Real time schedule</a:t>
                      </a:r>
                    </a:p>
                  </a:txBody>
                  <a:tcPr/>
                </a:tc>
                <a:extLst>
                  <a:ext uri="{0D108BD9-81ED-4DB2-BD59-A6C34878D82A}">
                    <a16:rowId xmlns:a16="http://schemas.microsoft.com/office/drawing/2014/main" val="3436780419"/>
                  </a:ext>
                </a:extLst>
              </a:tr>
              <a:tr h="347436">
                <a:tc>
                  <a:txBody>
                    <a:bodyPr/>
                    <a:lstStyle/>
                    <a:p>
                      <a:r>
                        <a:rPr lang="en-IN" sz="1600" dirty="0"/>
                        <a:t>CHAdeMO</a:t>
                      </a:r>
                    </a:p>
                  </a:txBody>
                  <a:tcPr/>
                </a:tc>
                <a:tc>
                  <a:txBody>
                    <a:bodyPr/>
                    <a:lstStyle/>
                    <a:p>
                      <a:r>
                        <a:rPr lang="en-IN" sz="1600" dirty="0"/>
                        <a:t>FE</a:t>
                      </a:r>
                    </a:p>
                  </a:txBody>
                  <a:tcPr/>
                </a:tc>
                <a:tc>
                  <a:txBody>
                    <a:bodyPr/>
                    <a:lstStyle/>
                    <a:p>
                      <a:r>
                        <a:rPr lang="en-IN" sz="1600" dirty="0"/>
                        <a:t>Medium</a:t>
                      </a:r>
                    </a:p>
                  </a:txBody>
                  <a:tcPr/>
                </a:tc>
                <a:tc>
                  <a:txBody>
                    <a:bodyPr/>
                    <a:lstStyle/>
                    <a:p>
                      <a:r>
                        <a:rPr lang="en-IN" sz="1600" dirty="0"/>
                        <a:t>Medium</a:t>
                      </a:r>
                    </a:p>
                  </a:txBody>
                  <a:tcPr/>
                </a:tc>
                <a:tc>
                  <a:txBody>
                    <a:bodyPr/>
                    <a:lstStyle/>
                    <a:p>
                      <a:r>
                        <a:rPr lang="en-IN" sz="1600" dirty="0"/>
                        <a:t>High</a:t>
                      </a:r>
                    </a:p>
                  </a:txBody>
                  <a:tcPr/>
                </a:tc>
                <a:tc>
                  <a:txBody>
                    <a:bodyPr/>
                    <a:lstStyle/>
                    <a:p>
                      <a:r>
                        <a:rPr lang="en-IN" sz="1600" dirty="0"/>
                        <a:t>High</a:t>
                      </a:r>
                    </a:p>
                  </a:txBody>
                  <a:tcPr/>
                </a:tc>
                <a:tc>
                  <a:txBody>
                    <a:bodyPr/>
                    <a:lstStyle/>
                    <a:p>
                      <a:r>
                        <a:rPr lang="en-IN" sz="1600" dirty="0"/>
                        <a:t>Security</a:t>
                      </a:r>
                    </a:p>
                  </a:txBody>
                  <a:tcPr/>
                </a:tc>
                <a:extLst>
                  <a:ext uri="{0D108BD9-81ED-4DB2-BD59-A6C34878D82A}">
                    <a16:rowId xmlns:a16="http://schemas.microsoft.com/office/drawing/2014/main" val="154235039"/>
                  </a:ext>
                </a:extLst>
              </a:tr>
              <a:tr h="608013">
                <a:tc>
                  <a:txBody>
                    <a:bodyPr/>
                    <a:lstStyle/>
                    <a:p>
                      <a:r>
                        <a:rPr lang="en-IN" sz="1600" dirty="0"/>
                        <a:t>OCPP</a:t>
                      </a:r>
                    </a:p>
                  </a:txBody>
                  <a:tcPr/>
                </a:tc>
                <a:tc>
                  <a:txBody>
                    <a:bodyPr/>
                    <a:lstStyle/>
                    <a:p>
                      <a:r>
                        <a:rPr lang="en-IN" sz="1600" dirty="0"/>
                        <a:t>BE</a:t>
                      </a:r>
                    </a:p>
                  </a:txBody>
                  <a:tcPr/>
                </a:tc>
                <a:tc>
                  <a:txBody>
                    <a:bodyPr/>
                    <a:lstStyle/>
                    <a:p>
                      <a:r>
                        <a:rPr lang="en-IN" sz="1600" dirty="0"/>
                        <a:t>Medium</a:t>
                      </a:r>
                    </a:p>
                  </a:txBody>
                  <a:tcPr/>
                </a:tc>
                <a:tc>
                  <a:txBody>
                    <a:bodyPr/>
                    <a:lstStyle/>
                    <a:p>
                      <a:r>
                        <a:rPr lang="en-IN" sz="1600" dirty="0"/>
                        <a:t>High</a:t>
                      </a:r>
                    </a:p>
                  </a:txBody>
                  <a:tcPr/>
                </a:tc>
                <a:tc>
                  <a:txBody>
                    <a:bodyPr/>
                    <a:lstStyle/>
                    <a:p>
                      <a:r>
                        <a:rPr lang="en-IN" sz="1600" dirty="0"/>
                        <a:t>High</a:t>
                      </a:r>
                    </a:p>
                  </a:txBody>
                  <a:tcPr/>
                </a:tc>
                <a:tc>
                  <a:txBody>
                    <a:bodyPr/>
                    <a:lstStyle/>
                    <a:p>
                      <a:r>
                        <a:rPr lang="en-IN" sz="1600" dirty="0"/>
                        <a:t>High</a:t>
                      </a:r>
                    </a:p>
                  </a:txBody>
                  <a:tcPr/>
                </a:tc>
                <a:tc>
                  <a:txBody>
                    <a:bodyPr/>
                    <a:lstStyle/>
                    <a:p>
                      <a:r>
                        <a:rPr lang="en-IN" sz="1600" dirty="0"/>
                        <a:t>Bidirectional Power Flow</a:t>
                      </a:r>
                    </a:p>
                  </a:txBody>
                  <a:tcPr/>
                </a:tc>
                <a:extLst>
                  <a:ext uri="{0D108BD9-81ED-4DB2-BD59-A6C34878D82A}">
                    <a16:rowId xmlns:a16="http://schemas.microsoft.com/office/drawing/2014/main" val="1686134743"/>
                  </a:ext>
                </a:extLst>
              </a:tr>
              <a:tr h="347436">
                <a:tc>
                  <a:txBody>
                    <a:bodyPr/>
                    <a:lstStyle/>
                    <a:p>
                      <a:r>
                        <a:rPr lang="en-IN" sz="1600" dirty="0"/>
                        <a:t>IEC 63110</a:t>
                      </a:r>
                    </a:p>
                  </a:txBody>
                  <a:tcPr/>
                </a:tc>
                <a:tc>
                  <a:txBody>
                    <a:bodyPr/>
                    <a:lstStyle/>
                    <a:p>
                      <a:r>
                        <a:rPr lang="en-IN" sz="1600" dirty="0"/>
                        <a:t>BE</a:t>
                      </a:r>
                    </a:p>
                  </a:txBody>
                  <a:tcPr/>
                </a:tc>
                <a:tc>
                  <a:txBody>
                    <a:bodyPr/>
                    <a:lstStyle/>
                    <a:p>
                      <a:r>
                        <a:rPr lang="en-IN" sz="1600" dirty="0"/>
                        <a:t>High</a:t>
                      </a:r>
                    </a:p>
                  </a:txBody>
                  <a:tcPr/>
                </a:tc>
                <a:tc>
                  <a:txBody>
                    <a:bodyPr/>
                    <a:lstStyle/>
                    <a:p>
                      <a:r>
                        <a:rPr lang="en-IN" sz="1600" dirty="0"/>
                        <a:t>High</a:t>
                      </a:r>
                    </a:p>
                  </a:txBody>
                  <a:tcPr/>
                </a:tc>
                <a:tc>
                  <a:txBody>
                    <a:bodyPr/>
                    <a:lstStyle/>
                    <a:p>
                      <a:r>
                        <a:rPr lang="en-IN" sz="1600" dirty="0"/>
                        <a:t>Low</a:t>
                      </a:r>
                    </a:p>
                  </a:txBody>
                  <a:tcPr/>
                </a:tc>
                <a:tc>
                  <a:txBody>
                    <a:bodyPr/>
                    <a:lstStyle/>
                    <a:p>
                      <a:r>
                        <a:rPr lang="en-IN" sz="1600" dirty="0"/>
                        <a:t>Low</a:t>
                      </a:r>
                    </a:p>
                  </a:txBody>
                  <a:tcPr/>
                </a:tc>
                <a:tc>
                  <a:txBody>
                    <a:bodyPr/>
                    <a:lstStyle/>
                    <a:p>
                      <a:r>
                        <a:rPr lang="en-IN" sz="1600" dirty="0"/>
                        <a:t>At early stage</a:t>
                      </a:r>
                    </a:p>
                  </a:txBody>
                  <a:tcPr/>
                </a:tc>
                <a:extLst>
                  <a:ext uri="{0D108BD9-81ED-4DB2-BD59-A6C34878D82A}">
                    <a16:rowId xmlns:a16="http://schemas.microsoft.com/office/drawing/2014/main" val="1466444489"/>
                  </a:ext>
                </a:extLst>
              </a:tr>
              <a:tr h="868589">
                <a:tc>
                  <a:txBody>
                    <a:bodyPr/>
                    <a:lstStyle/>
                    <a:p>
                      <a:r>
                        <a:rPr lang="en-IN" sz="1600" dirty="0" err="1"/>
                        <a:t>OpenADR</a:t>
                      </a:r>
                      <a:endParaRPr lang="en-IN" sz="1600" dirty="0"/>
                    </a:p>
                  </a:txBody>
                  <a:tcPr/>
                </a:tc>
                <a:tc>
                  <a:txBody>
                    <a:bodyPr/>
                    <a:lstStyle/>
                    <a:p>
                      <a:r>
                        <a:rPr lang="en-IN" sz="1600" dirty="0"/>
                        <a:t>BE</a:t>
                      </a:r>
                    </a:p>
                  </a:txBody>
                  <a:tcPr/>
                </a:tc>
                <a:tc>
                  <a:txBody>
                    <a:bodyPr/>
                    <a:lstStyle/>
                    <a:p>
                      <a:r>
                        <a:rPr lang="en-IN" sz="1600" dirty="0"/>
                        <a:t>High</a:t>
                      </a:r>
                    </a:p>
                  </a:txBody>
                  <a:tcPr/>
                </a:tc>
                <a:tc>
                  <a:txBody>
                    <a:bodyPr/>
                    <a:lstStyle/>
                    <a:p>
                      <a:r>
                        <a:rPr lang="en-IN" sz="1600" dirty="0"/>
                        <a:t>Medium</a:t>
                      </a:r>
                    </a:p>
                  </a:txBody>
                  <a:tcPr/>
                </a:tc>
                <a:tc>
                  <a:txBody>
                    <a:bodyPr/>
                    <a:lstStyle/>
                    <a:p>
                      <a:r>
                        <a:rPr lang="en-IN" sz="1600" dirty="0"/>
                        <a:t>High</a:t>
                      </a:r>
                    </a:p>
                  </a:txBody>
                  <a:tcPr/>
                </a:tc>
                <a:tc>
                  <a:txBody>
                    <a:bodyPr/>
                    <a:lstStyle/>
                    <a:p>
                      <a:r>
                        <a:rPr lang="en-IN" sz="1600" dirty="0"/>
                        <a:t>Medium/High</a:t>
                      </a:r>
                    </a:p>
                  </a:txBody>
                  <a:tcPr/>
                </a:tc>
                <a:tc>
                  <a:txBody>
                    <a:bodyPr/>
                    <a:lstStyle/>
                    <a:p>
                      <a:r>
                        <a:rPr lang="en-IN" sz="1600" dirty="0"/>
                        <a:t>Alignment with other protocols</a:t>
                      </a:r>
                    </a:p>
                  </a:txBody>
                  <a:tcPr/>
                </a:tc>
                <a:extLst>
                  <a:ext uri="{0D108BD9-81ED-4DB2-BD59-A6C34878D82A}">
                    <a16:rowId xmlns:a16="http://schemas.microsoft.com/office/drawing/2014/main" val="2890749435"/>
                  </a:ext>
                </a:extLst>
              </a:tr>
              <a:tr h="608013">
                <a:tc>
                  <a:txBody>
                    <a:bodyPr/>
                    <a:lstStyle/>
                    <a:p>
                      <a:r>
                        <a:rPr lang="en-IN" sz="1600" dirty="0"/>
                        <a:t>IEEE 2030.5</a:t>
                      </a:r>
                    </a:p>
                  </a:txBody>
                  <a:tcPr/>
                </a:tc>
                <a:tc>
                  <a:txBody>
                    <a:bodyPr/>
                    <a:lstStyle/>
                    <a:p>
                      <a:r>
                        <a:rPr lang="en-IN" sz="1600" dirty="0"/>
                        <a:t>FE/BE</a:t>
                      </a:r>
                    </a:p>
                  </a:txBody>
                  <a:tcPr/>
                </a:tc>
                <a:tc>
                  <a:txBody>
                    <a:bodyPr/>
                    <a:lstStyle/>
                    <a:p>
                      <a:r>
                        <a:rPr lang="en-IN" sz="1600" dirty="0"/>
                        <a:t>High</a:t>
                      </a:r>
                    </a:p>
                  </a:txBody>
                  <a:tcPr/>
                </a:tc>
                <a:tc>
                  <a:txBody>
                    <a:bodyPr/>
                    <a:lstStyle/>
                    <a:p>
                      <a:r>
                        <a:rPr lang="en-IN" sz="1600" dirty="0"/>
                        <a:t>Medium</a:t>
                      </a:r>
                    </a:p>
                  </a:txBody>
                  <a:tcPr/>
                </a:tc>
                <a:tc>
                  <a:txBody>
                    <a:bodyPr/>
                    <a:lstStyle/>
                    <a:p>
                      <a:r>
                        <a:rPr lang="en-IN" sz="1600" dirty="0"/>
                        <a:t>High</a:t>
                      </a:r>
                    </a:p>
                  </a:txBody>
                  <a:tcPr/>
                </a:tc>
                <a:tc>
                  <a:txBody>
                    <a:bodyPr/>
                    <a:lstStyle/>
                    <a:p>
                      <a:r>
                        <a:rPr lang="en-IN" sz="1600" dirty="0"/>
                        <a:t>Low</a:t>
                      </a:r>
                    </a:p>
                  </a:txBody>
                  <a:tcPr/>
                </a:tc>
                <a:tc>
                  <a:txBody>
                    <a:bodyPr/>
                    <a:lstStyle/>
                    <a:p>
                      <a:r>
                        <a:rPr lang="en-IN" sz="1600" dirty="0"/>
                        <a:t>Less use cases</a:t>
                      </a:r>
                    </a:p>
                  </a:txBody>
                  <a:tcPr/>
                </a:tc>
                <a:extLst>
                  <a:ext uri="{0D108BD9-81ED-4DB2-BD59-A6C34878D82A}">
                    <a16:rowId xmlns:a16="http://schemas.microsoft.com/office/drawing/2014/main" val="3305002958"/>
                  </a:ext>
                </a:extLst>
              </a:tr>
              <a:tr h="868589">
                <a:tc>
                  <a:txBody>
                    <a:bodyPr/>
                    <a:lstStyle/>
                    <a:p>
                      <a:r>
                        <a:rPr lang="en-IN" sz="1600" dirty="0"/>
                        <a:t>EEBUS</a:t>
                      </a:r>
                    </a:p>
                  </a:txBody>
                  <a:tcPr/>
                </a:tc>
                <a:tc>
                  <a:txBody>
                    <a:bodyPr/>
                    <a:lstStyle/>
                    <a:p>
                      <a:r>
                        <a:rPr lang="en-IN" sz="1600" dirty="0"/>
                        <a:t>BE</a:t>
                      </a:r>
                    </a:p>
                  </a:txBody>
                  <a:tcPr/>
                </a:tc>
                <a:tc>
                  <a:txBody>
                    <a:bodyPr/>
                    <a:lstStyle/>
                    <a:p>
                      <a:r>
                        <a:rPr lang="en-IN" sz="1600" dirty="0"/>
                        <a:t>Medium/High</a:t>
                      </a:r>
                    </a:p>
                  </a:txBody>
                  <a:tcPr/>
                </a:tc>
                <a:tc>
                  <a:txBody>
                    <a:bodyPr/>
                    <a:lstStyle/>
                    <a:p>
                      <a:r>
                        <a:rPr lang="en-IN" sz="1600" dirty="0"/>
                        <a:t>-</a:t>
                      </a:r>
                    </a:p>
                  </a:txBody>
                  <a:tcPr/>
                </a:tc>
                <a:tc>
                  <a:txBody>
                    <a:bodyPr/>
                    <a:lstStyle/>
                    <a:p>
                      <a:r>
                        <a:rPr lang="en-IN" sz="1600" dirty="0"/>
                        <a:t>Low</a:t>
                      </a:r>
                    </a:p>
                  </a:txBody>
                  <a:tcPr/>
                </a:tc>
                <a:tc>
                  <a:txBody>
                    <a:bodyPr/>
                    <a:lstStyle/>
                    <a:p>
                      <a:r>
                        <a:rPr lang="en-IN" sz="1600" dirty="0"/>
                        <a:t>Low</a:t>
                      </a:r>
                    </a:p>
                  </a:txBody>
                  <a:tcPr/>
                </a:tc>
                <a:tc>
                  <a:txBody>
                    <a:bodyPr/>
                    <a:lstStyle/>
                    <a:p>
                      <a:r>
                        <a:rPr lang="en-IN" sz="1600" dirty="0"/>
                        <a:t>Program Guides not available</a:t>
                      </a:r>
                    </a:p>
                  </a:txBody>
                  <a:tcPr/>
                </a:tc>
                <a:extLst>
                  <a:ext uri="{0D108BD9-81ED-4DB2-BD59-A6C34878D82A}">
                    <a16:rowId xmlns:a16="http://schemas.microsoft.com/office/drawing/2014/main" val="3780417094"/>
                  </a:ext>
                </a:extLst>
              </a:tr>
            </a:tbl>
          </a:graphicData>
        </a:graphic>
      </p:graphicFrame>
      <p:sp>
        <p:nvSpPr>
          <p:cNvPr id="4" name="Slide Number Placeholder 3">
            <a:extLst>
              <a:ext uri="{FF2B5EF4-FFF2-40B4-BE49-F238E27FC236}">
                <a16:creationId xmlns:a16="http://schemas.microsoft.com/office/drawing/2014/main" id="{6D9D7DC5-74C1-4162-311E-57205F5432AE}"/>
              </a:ext>
            </a:extLst>
          </p:cNvPr>
          <p:cNvSpPr>
            <a:spLocks noGrp="1"/>
          </p:cNvSpPr>
          <p:nvPr>
            <p:ph type="sldNum" sz="quarter" idx="10"/>
          </p:nvPr>
        </p:nvSpPr>
        <p:spPr/>
        <p:txBody>
          <a:bodyPr/>
          <a:lstStyle/>
          <a:p>
            <a:fld id="{48F63A3B-78C7-47BE-AE5E-E10140E04643}" type="slidenum">
              <a:rPr lang="en-US" smtClean="0"/>
              <a:pPr/>
              <a:t>5</a:t>
            </a:fld>
            <a:endParaRPr lang="en-US" dirty="0"/>
          </a:p>
        </p:txBody>
      </p:sp>
      <p:sp>
        <p:nvSpPr>
          <p:cNvPr id="7" name="Rectangle 1">
            <a:extLst>
              <a:ext uri="{FF2B5EF4-FFF2-40B4-BE49-F238E27FC236}">
                <a16:creationId xmlns:a16="http://schemas.microsoft.com/office/drawing/2014/main" id="{81E93486-1FC7-2BA1-1015-8C42FC7C4D5B}"/>
              </a:ext>
            </a:extLst>
          </p:cNvPr>
          <p:cNvSpPr>
            <a:spLocks noChangeArrowheads="1"/>
          </p:cNvSpPr>
          <p:nvPr/>
        </p:nvSpPr>
        <p:spPr bwMode="auto">
          <a:xfrm>
            <a:off x="765974" y="640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Neaimeh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 &amp; Andersen, P. B. (2020). Mind the gap- open communication protocols for vehicle grid integration.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Energy Informatics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https://doi.org/10.1186/s42162-020-0103-1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5695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296E-9531-3605-65EA-A65800CB0F04}"/>
              </a:ext>
            </a:extLst>
          </p:cNvPr>
          <p:cNvSpPr>
            <a:spLocks noGrp="1"/>
          </p:cNvSpPr>
          <p:nvPr>
            <p:ph type="title"/>
          </p:nvPr>
        </p:nvSpPr>
        <p:spPr>
          <a:xfrm>
            <a:off x="6609144" y="1365510"/>
            <a:ext cx="4109013" cy="621055"/>
          </a:xfrm>
        </p:spPr>
        <p:txBody>
          <a:bodyPr/>
          <a:lstStyle/>
          <a:p>
            <a:r>
              <a:rPr lang="en-IN" dirty="0"/>
              <a:t>ISO 15118 Message sequence</a:t>
            </a:r>
          </a:p>
        </p:txBody>
      </p:sp>
      <p:sp>
        <p:nvSpPr>
          <p:cNvPr id="4" name="Slide Number Placeholder 3">
            <a:extLst>
              <a:ext uri="{FF2B5EF4-FFF2-40B4-BE49-F238E27FC236}">
                <a16:creationId xmlns:a16="http://schemas.microsoft.com/office/drawing/2014/main" id="{8B71991C-39EF-C2E6-2966-30A7CE5C11E9}"/>
              </a:ext>
            </a:extLst>
          </p:cNvPr>
          <p:cNvSpPr>
            <a:spLocks noGrp="1"/>
          </p:cNvSpPr>
          <p:nvPr>
            <p:ph type="sldNum" sz="quarter" idx="10"/>
          </p:nvPr>
        </p:nvSpPr>
        <p:spPr/>
        <p:txBody>
          <a:bodyPr/>
          <a:lstStyle/>
          <a:p>
            <a:fld id="{48F63A3B-78C7-47BE-AE5E-E10140E04643}" type="slidenum">
              <a:rPr lang="en-US" smtClean="0"/>
              <a:pPr/>
              <a:t>6</a:t>
            </a:fld>
            <a:endParaRPr lang="en-US" dirty="0"/>
          </a:p>
        </p:txBody>
      </p:sp>
      <p:pic>
        <p:nvPicPr>
          <p:cNvPr id="6" name="Picture 5">
            <a:extLst>
              <a:ext uri="{FF2B5EF4-FFF2-40B4-BE49-F238E27FC236}">
                <a16:creationId xmlns:a16="http://schemas.microsoft.com/office/drawing/2014/main" id="{D335811C-689E-A257-95AD-51D1B6520753}"/>
              </a:ext>
            </a:extLst>
          </p:cNvPr>
          <p:cNvPicPr>
            <a:picLocks noChangeAspect="1"/>
          </p:cNvPicPr>
          <p:nvPr/>
        </p:nvPicPr>
        <p:blipFill>
          <a:blip r:embed="rId2"/>
          <a:stretch>
            <a:fillRect/>
          </a:stretch>
        </p:blipFill>
        <p:spPr>
          <a:xfrm>
            <a:off x="358815" y="66675"/>
            <a:ext cx="4943475" cy="6724650"/>
          </a:xfrm>
          <a:prstGeom prst="rect">
            <a:avLst/>
          </a:prstGeom>
        </p:spPr>
      </p:pic>
      <p:pic>
        <p:nvPicPr>
          <p:cNvPr id="8" name="Picture 7">
            <a:extLst>
              <a:ext uri="{FF2B5EF4-FFF2-40B4-BE49-F238E27FC236}">
                <a16:creationId xmlns:a16="http://schemas.microsoft.com/office/drawing/2014/main" id="{8A863A53-EFB9-A7BA-3D3C-7FD52FF43BCF}"/>
              </a:ext>
            </a:extLst>
          </p:cNvPr>
          <p:cNvPicPr>
            <a:picLocks noChangeAspect="1"/>
          </p:cNvPicPr>
          <p:nvPr/>
        </p:nvPicPr>
        <p:blipFill>
          <a:blip r:embed="rId3"/>
          <a:stretch>
            <a:fillRect/>
          </a:stretch>
        </p:blipFill>
        <p:spPr>
          <a:xfrm>
            <a:off x="5446733" y="3783568"/>
            <a:ext cx="4514850" cy="2705100"/>
          </a:xfrm>
          <a:prstGeom prst="rect">
            <a:avLst/>
          </a:prstGeom>
        </p:spPr>
      </p:pic>
      <p:sp>
        <p:nvSpPr>
          <p:cNvPr id="9" name="Oval 8">
            <a:extLst>
              <a:ext uri="{FF2B5EF4-FFF2-40B4-BE49-F238E27FC236}">
                <a16:creationId xmlns:a16="http://schemas.microsoft.com/office/drawing/2014/main" id="{0B8B9521-69BE-916B-9974-F9A19B16C044}"/>
              </a:ext>
            </a:extLst>
          </p:cNvPr>
          <p:cNvSpPr/>
          <p:nvPr/>
        </p:nvSpPr>
        <p:spPr>
          <a:xfrm>
            <a:off x="2021840" y="2275840"/>
            <a:ext cx="1849120" cy="32512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A1A0B413-84F4-B552-80BC-5711198B4714}"/>
              </a:ext>
            </a:extLst>
          </p:cNvPr>
          <p:cNvCxnSpPr>
            <a:cxnSpLocks/>
          </p:cNvCxnSpPr>
          <p:nvPr/>
        </p:nvCxnSpPr>
        <p:spPr>
          <a:xfrm>
            <a:off x="3135713" y="2453440"/>
            <a:ext cx="201969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67727821-DCD6-7B11-A91D-D09077259C3E}"/>
              </a:ext>
            </a:extLst>
          </p:cNvPr>
          <p:cNvSpPr txBox="1"/>
          <p:nvPr/>
        </p:nvSpPr>
        <p:spPr>
          <a:xfrm>
            <a:off x="5062383" y="2323961"/>
            <a:ext cx="2863533" cy="276999"/>
          </a:xfrm>
          <a:prstGeom prst="rect">
            <a:avLst/>
          </a:prstGeom>
          <a:noFill/>
        </p:spPr>
        <p:txBody>
          <a:bodyPr wrap="square" rtlCol="0">
            <a:spAutoFit/>
          </a:bodyPr>
          <a:lstStyle/>
          <a:p>
            <a:r>
              <a:rPr lang="en-IN" sz="1200" dirty="0">
                <a:solidFill>
                  <a:schemeClr val="accent1">
                    <a:lumMod val="50000"/>
                  </a:schemeClr>
                </a:solidFill>
              </a:rPr>
              <a:t>to find if bidirectional is offered by SECC</a:t>
            </a:r>
          </a:p>
        </p:txBody>
      </p:sp>
      <p:sp>
        <p:nvSpPr>
          <p:cNvPr id="13" name="Oval 12">
            <a:extLst>
              <a:ext uri="{FF2B5EF4-FFF2-40B4-BE49-F238E27FC236}">
                <a16:creationId xmlns:a16="http://schemas.microsoft.com/office/drawing/2014/main" id="{18D1A8D9-A220-42EF-1942-A81B5C08C4C7}"/>
              </a:ext>
            </a:extLst>
          </p:cNvPr>
          <p:cNvSpPr/>
          <p:nvPr/>
        </p:nvSpPr>
        <p:spPr>
          <a:xfrm>
            <a:off x="1984415" y="5288020"/>
            <a:ext cx="1940560" cy="325119"/>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9CD8893D-EEC5-38B8-BD31-A7230224E321}"/>
              </a:ext>
            </a:extLst>
          </p:cNvPr>
          <p:cNvCxnSpPr>
            <a:cxnSpLocks/>
            <a:stCxn id="13" idx="6"/>
            <a:endCxn id="24" idx="1"/>
          </p:cNvCxnSpPr>
          <p:nvPr/>
        </p:nvCxnSpPr>
        <p:spPr>
          <a:xfrm flipV="1">
            <a:off x="3924975" y="2786213"/>
            <a:ext cx="1137408" cy="2664367"/>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76C1F769-F13B-B906-71BA-56A4CB74E103}"/>
              </a:ext>
            </a:extLst>
          </p:cNvPr>
          <p:cNvSpPr txBox="1"/>
          <p:nvPr/>
        </p:nvSpPr>
        <p:spPr>
          <a:xfrm>
            <a:off x="5062383" y="2647713"/>
            <a:ext cx="2067233" cy="276999"/>
          </a:xfrm>
          <a:prstGeom prst="rect">
            <a:avLst/>
          </a:prstGeom>
          <a:noFill/>
        </p:spPr>
        <p:txBody>
          <a:bodyPr wrap="none" rtlCol="0">
            <a:spAutoFit/>
          </a:bodyPr>
          <a:lstStyle/>
          <a:p>
            <a:r>
              <a:rPr lang="en-IN" sz="1200" dirty="0">
                <a:solidFill>
                  <a:schemeClr val="accent1">
                    <a:lumMod val="50000"/>
                  </a:schemeClr>
                </a:solidFill>
              </a:rPr>
              <a:t>To find boundary parameters</a:t>
            </a:r>
          </a:p>
        </p:txBody>
      </p:sp>
      <p:sp>
        <p:nvSpPr>
          <p:cNvPr id="25" name="TextBox 24">
            <a:extLst>
              <a:ext uri="{FF2B5EF4-FFF2-40B4-BE49-F238E27FC236}">
                <a16:creationId xmlns:a16="http://schemas.microsoft.com/office/drawing/2014/main" id="{89F1D5D9-DDBC-900D-7E07-8F2B2DF5F122}"/>
              </a:ext>
            </a:extLst>
          </p:cNvPr>
          <p:cNvSpPr txBox="1"/>
          <p:nvPr/>
        </p:nvSpPr>
        <p:spPr>
          <a:xfrm>
            <a:off x="8101012" y="2423387"/>
            <a:ext cx="3498073" cy="1477328"/>
          </a:xfrm>
          <a:prstGeom prst="rect">
            <a:avLst/>
          </a:prstGeom>
          <a:noFill/>
        </p:spPr>
        <p:txBody>
          <a:bodyPr wrap="none" rtlCol="0">
            <a:spAutoFit/>
          </a:bodyPr>
          <a:lstStyle/>
          <a:p>
            <a:r>
              <a:rPr lang="en-IN" sz="1500" dirty="0"/>
              <a:t>Other messages and parameters required:</a:t>
            </a:r>
          </a:p>
          <a:p>
            <a:pPr marL="342900" indent="-342900">
              <a:buAutoNum type="arabicPeriod"/>
            </a:pPr>
            <a:r>
              <a:rPr lang="en-IN" sz="1500" dirty="0"/>
              <a:t>AC </a:t>
            </a:r>
            <a:r>
              <a:rPr lang="en-IN" sz="1500" dirty="0" err="1"/>
              <a:t>EVBidirectionalParameter</a:t>
            </a:r>
            <a:endParaRPr lang="en-IN" sz="1500" dirty="0"/>
          </a:p>
          <a:p>
            <a:pPr marL="342900" indent="-342900">
              <a:buAutoNum type="arabicPeriod"/>
            </a:pPr>
            <a:r>
              <a:rPr lang="en-IN" sz="1500" dirty="0"/>
              <a:t>AC </a:t>
            </a:r>
            <a:r>
              <a:rPr lang="en-IN" sz="1500" dirty="0" err="1"/>
              <a:t>BidirectionalControlReq</a:t>
            </a:r>
            <a:r>
              <a:rPr lang="en-IN" sz="1500" dirty="0"/>
              <a:t>/-Res</a:t>
            </a:r>
          </a:p>
          <a:p>
            <a:pPr marL="342900" indent="-342900">
              <a:buAutoNum type="arabicPeriod"/>
            </a:pPr>
            <a:r>
              <a:rPr lang="en-IN" sz="1500" dirty="0" err="1"/>
              <a:t>EVSETargetActivePower</a:t>
            </a:r>
            <a:endParaRPr lang="en-IN" sz="1500" dirty="0"/>
          </a:p>
          <a:p>
            <a:pPr marL="342900" indent="-342900">
              <a:buAutoNum type="arabicPeriod"/>
            </a:pPr>
            <a:r>
              <a:rPr lang="en-IN" sz="1500" dirty="0" err="1"/>
              <a:t>EVSETargetReactivePower</a:t>
            </a:r>
            <a:endParaRPr lang="en-IN" sz="1500" dirty="0"/>
          </a:p>
          <a:p>
            <a:pPr marL="342900" indent="-342900">
              <a:buAutoNum type="arabicPeriod"/>
            </a:pPr>
            <a:r>
              <a:rPr lang="en-IN" sz="1500" dirty="0" err="1"/>
              <a:t>EVSETargetFrequency</a:t>
            </a:r>
            <a:endParaRPr lang="en-IN" sz="1500" dirty="0"/>
          </a:p>
        </p:txBody>
      </p:sp>
      <p:sp>
        <p:nvSpPr>
          <p:cNvPr id="31" name="Rectangle 1">
            <a:extLst>
              <a:ext uri="{FF2B5EF4-FFF2-40B4-BE49-F238E27FC236}">
                <a16:creationId xmlns:a16="http://schemas.microsoft.com/office/drawing/2014/main" id="{C018D54E-A2F1-30B9-4239-29EA2B7F2A0C}"/>
              </a:ext>
            </a:extLst>
          </p:cNvPr>
          <p:cNvSpPr>
            <a:spLocks noChangeArrowheads="1"/>
          </p:cNvSpPr>
          <p:nvPr/>
        </p:nvSpPr>
        <p:spPr bwMode="auto">
          <a:xfrm>
            <a:off x="6095999" y="6488668"/>
            <a:ext cx="75082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Multin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 (2018). ISO 15118 as the Enabler of Vehicle-to-Grid Applications.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IEEE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https://doi.org/10.23919/eeta.2018.8493213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1248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C4EE70-548B-1F16-AA69-3C9DC27D02B8}"/>
              </a:ext>
            </a:extLst>
          </p:cNvPr>
          <p:cNvSpPr>
            <a:spLocks noGrp="1"/>
          </p:cNvSpPr>
          <p:nvPr>
            <p:ph type="sldNum" sz="quarter" idx="12"/>
          </p:nvPr>
        </p:nvSpPr>
        <p:spPr/>
        <p:txBody>
          <a:bodyPr/>
          <a:lstStyle/>
          <a:p>
            <a:fld id="{48F63A3B-78C7-47BE-AE5E-E10140E04643}" type="slidenum">
              <a:rPr lang="en-US" sz="1800" smtClean="0"/>
              <a:pPr/>
              <a:t>7</a:t>
            </a:fld>
            <a:endParaRPr lang="en-US" sz="1800" dirty="0"/>
          </a:p>
        </p:txBody>
      </p:sp>
      <p:sp>
        <p:nvSpPr>
          <p:cNvPr id="3" name="Oval 2">
            <a:extLst>
              <a:ext uri="{FF2B5EF4-FFF2-40B4-BE49-F238E27FC236}">
                <a16:creationId xmlns:a16="http://schemas.microsoft.com/office/drawing/2014/main" id="{5E1D39F7-369B-6A5D-29BF-A5A7874469FA}"/>
              </a:ext>
            </a:extLst>
          </p:cNvPr>
          <p:cNvSpPr/>
          <p:nvPr/>
        </p:nvSpPr>
        <p:spPr>
          <a:xfrm>
            <a:off x="2497857" y="3429000"/>
            <a:ext cx="1667436" cy="13581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Algorithm</a:t>
            </a:r>
          </a:p>
        </p:txBody>
      </p:sp>
      <p:sp>
        <p:nvSpPr>
          <p:cNvPr id="4" name="Oval 3">
            <a:extLst>
              <a:ext uri="{FF2B5EF4-FFF2-40B4-BE49-F238E27FC236}">
                <a16:creationId xmlns:a16="http://schemas.microsoft.com/office/drawing/2014/main" id="{0DBD0A45-DCB7-4E4F-B79B-5711ABEB3D6E}"/>
              </a:ext>
            </a:extLst>
          </p:cNvPr>
          <p:cNvSpPr/>
          <p:nvPr/>
        </p:nvSpPr>
        <p:spPr>
          <a:xfrm>
            <a:off x="104465" y="2026022"/>
            <a:ext cx="1102659" cy="9388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rPr>
              <a:t>Initial SOC</a:t>
            </a:r>
          </a:p>
        </p:txBody>
      </p:sp>
      <p:sp>
        <p:nvSpPr>
          <p:cNvPr id="5" name="Oval 4">
            <a:extLst>
              <a:ext uri="{FF2B5EF4-FFF2-40B4-BE49-F238E27FC236}">
                <a16:creationId xmlns:a16="http://schemas.microsoft.com/office/drawing/2014/main" id="{CDC63748-5676-7BDA-97DC-4621F94BFDFA}"/>
              </a:ext>
            </a:extLst>
          </p:cNvPr>
          <p:cNvSpPr/>
          <p:nvPr/>
        </p:nvSpPr>
        <p:spPr>
          <a:xfrm>
            <a:off x="573743" y="842280"/>
            <a:ext cx="1739152" cy="9388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accent6"/>
                </a:solidFill>
              </a:rPr>
              <a:t>Duration of Connection</a:t>
            </a:r>
          </a:p>
        </p:txBody>
      </p:sp>
      <p:sp>
        <p:nvSpPr>
          <p:cNvPr id="7" name="Oval 6">
            <a:extLst>
              <a:ext uri="{FF2B5EF4-FFF2-40B4-BE49-F238E27FC236}">
                <a16:creationId xmlns:a16="http://schemas.microsoft.com/office/drawing/2014/main" id="{E78FF41F-1FB1-6A8E-5895-AA66467526D0}"/>
              </a:ext>
            </a:extLst>
          </p:cNvPr>
          <p:cNvSpPr/>
          <p:nvPr/>
        </p:nvSpPr>
        <p:spPr>
          <a:xfrm>
            <a:off x="4359590" y="842279"/>
            <a:ext cx="1870881" cy="9388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accent6"/>
                </a:solidFill>
              </a:rPr>
              <a:t>Battery Capacity</a:t>
            </a:r>
          </a:p>
        </p:txBody>
      </p:sp>
      <p:sp>
        <p:nvSpPr>
          <p:cNvPr id="9" name="Oval 8">
            <a:extLst>
              <a:ext uri="{FF2B5EF4-FFF2-40B4-BE49-F238E27FC236}">
                <a16:creationId xmlns:a16="http://schemas.microsoft.com/office/drawing/2014/main" id="{8348AE7E-890C-7FF7-82C8-1905C5FDBF5A}"/>
              </a:ext>
            </a:extLst>
          </p:cNvPr>
          <p:cNvSpPr/>
          <p:nvPr/>
        </p:nvSpPr>
        <p:spPr>
          <a:xfrm>
            <a:off x="2640607" y="2026022"/>
            <a:ext cx="1385047" cy="9388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Participate </a:t>
            </a:r>
          </a:p>
          <a:p>
            <a:pPr algn="ctr"/>
            <a:r>
              <a:rPr lang="en-IN" sz="1400" dirty="0">
                <a:solidFill>
                  <a:schemeClr val="tx1"/>
                </a:solidFill>
              </a:rPr>
              <a:t>in Grid Service ?</a:t>
            </a:r>
          </a:p>
        </p:txBody>
      </p:sp>
      <p:sp>
        <p:nvSpPr>
          <p:cNvPr id="10" name="Oval 9">
            <a:extLst>
              <a:ext uri="{FF2B5EF4-FFF2-40B4-BE49-F238E27FC236}">
                <a16:creationId xmlns:a16="http://schemas.microsoft.com/office/drawing/2014/main" id="{C3537987-5C96-4B12-C677-51B52B6DFC41}"/>
              </a:ext>
            </a:extLst>
          </p:cNvPr>
          <p:cNvSpPr/>
          <p:nvPr/>
        </p:nvSpPr>
        <p:spPr>
          <a:xfrm>
            <a:off x="658904" y="4171441"/>
            <a:ext cx="1102659" cy="9388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solidFill>
                  <a:srgbClr val="FF0000"/>
                </a:solidFill>
              </a:rPr>
              <a:t>P_ev</a:t>
            </a:r>
            <a:endParaRPr lang="en-IN" dirty="0">
              <a:solidFill>
                <a:srgbClr val="FF0000"/>
              </a:solidFill>
            </a:endParaRPr>
          </a:p>
        </p:txBody>
      </p:sp>
      <p:sp>
        <p:nvSpPr>
          <p:cNvPr id="11" name="Oval 10">
            <a:extLst>
              <a:ext uri="{FF2B5EF4-FFF2-40B4-BE49-F238E27FC236}">
                <a16:creationId xmlns:a16="http://schemas.microsoft.com/office/drawing/2014/main" id="{9A26D1EA-77AF-96C2-C405-1C46C539ABAB}"/>
              </a:ext>
            </a:extLst>
          </p:cNvPr>
          <p:cNvSpPr/>
          <p:nvPr/>
        </p:nvSpPr>
        <p:spPr>
          <a:xfrm>
            <a:off x="4904699" y="4252520"/>
            <a:ext cx="1102659" cy="9388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SOC</a:t>
            </a:r>
          </a:p>
        </p:txBody>
      </p:sp>
      <p:sp>
        <p:nvSpPr>
          <p:cNvPr id="12" name="Oval 11">
            <a:extLst>
              <a:ext uri="{FF2B5EF4-FFF2-40B4-BE49-F238E27FC236}">
                <a16:creationId xmlns:a16="http://schemas.microsoft.com/office/drawing/2014/main" id="{C2C4F0FD-5B98-900D-7D2E-E78CCC42BDA9}"/>
              </a:ext>
            </a:extLst>
          </p:cNvPr>
          <p:cNvSpPr/>
          <p:nvPr/>
        </p:nvSpPr>
        <p:spPr>
          <a:xfrm>
            <a:off x="2497857" y="5251293"/>
            <a:ext cx="1667436" cy="13581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rgbClr val="00B050"/>
                </a:solidFill>
              </a:rPr>
              <a:t>Balanced Load Profile</a:t>
            </a:r>
          </a:p>
        </p:txBody>
      </p:sp>
      <p:cxnSp>
        <p:nvCxnSpPr>
          <p:cNvPr id="14" name="Straight Arrow Connector 13">
            <a:extLst>
              <a:ext uri="{FF2B5EF4-FFF2-40B4-BE49-F238E27FC236}">
                <a16:creationId xmlns:a16="http://schemas.microsoft.com/office/drawing/2014/main" id="{626A0F11-160A-7E04-F2F1-EFDDFF979F07}"/>
              </a:ext>
            </a:extLst>
          </p:cNvPr>
          <p:cNvCxnSpPr>
            <a:cxnSpLocks/>
            <a:stCxn id="4" idx="6"/>
            <a:endCxn id="9" idx="2"/>
          </p:cNvCxnSpPr>
          <p:nvPr/>
        </p:nvCxnSpPr>
        <p:spPr>
          <a:xfrm>
            <a:off x="1207124" y="2495442"/>
            <a:ext cx="14334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275980A-02FE-0D72-7956-EC9A6EA08F5B}"/>
              </a:ext>
            </a:extLst>
          </p:cNvPr>
          <p:cNvCxnSpPr>
            <a:cxnSpLocks/>
            <a:stCxn id="5" idx="5"/>
            <a:endCxn id="9" idx="1"/>
          </p:cNvCxnSpPr>
          <p:nvPr/>
        </p:nvCxnSpPr>
        <p:spPr>
          <a:xfrm>
            <a:off x="2058202" y="1643629"/>
            <a:ext cx="785240" cy="5198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C59091EB-7158-9685-B5E5-2EE66E2A83D9}"/>
              </a:ext>
            </a:extLst>
          </p:cNvPr>
          <p:cNvCxnSpPr>
            <a:cxnSpLocks/>
            <a:stCxn id="64" idx="4"/>
            <a:endCxn id="9" idx="0"/>
          </p:cNvCxnSpPr>
          <p:nvPr/>
        </p:nvCxnSpPr>
        <p:spPr>
          <a:xfrm>
            <a:off x="3331575" y="1145734"/>
            <a:ext cx="1556" cy="8802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F921CF53-B590-8D65-8C2B-8CF16E0D2CB1}"/>
              </a:ext>
            </a:extLst>
          </p:cNvPr>
          <p:cNvCxnSpPr>
            <a:cxnSpLocks/>
            <a:stCxn id="7" idx="3"/>
            <a:endCxn id="9" idx="7"/>
          </p:cNvCxnSpPr>
          <p:nvPr/>
        </p:nvCxnSpPr>
        <p:spPr>
          <a:xfrm flipH="1">
            <a:off x="3822819" y="1643628"/>
            <a:ext cx="810755" cy="5198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FEC2F0D5-3C8B-6A2E-95A2-56EEE6F05CBC}"/>
              </a:ext>
            </a:extLst>
          </p:cNvPr>
          <p:cNvCxnSpPr>
            <a:cxnSpLocks/>
            <a:stCxn id="63" idx="2"/>
            <a:endCxn id="9" idx="6"/>
          </p:cNvCxnSpPr>
          <p:nvPr/>
        </p:nvCxnSpPr>
        <p:spPr>
          <a:xfrm flipH="1">
            <a:off x="4025654" y="2462834"/>
            <a:ext cx="1441637" cy="32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9AE014A2-3AD7-E98C-353B-E260E5EC2DB6}"/>
              </a:ext>
            </a:extLst>
          </p:cNvPr>
          <p:cNvCxnSpPr>
            <a:stCxn id="3" idx="2"/>
            <a:endCxn id="10" idx="7"/>
          </p:cNvCxnSpPr>
          <p:nvPr/>
        </p:nvCxnSpPr>
        <p:spPr>
          <a:xfrm flipH="1">
            <a:off x="1600082" y="4108077"/>
            <a:ext cx="897775" cy="2008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B6405838-17B6-5CDF-E1D5-DB01F7DC8730}"/>
              </a:ext>
            </a:extLst>
          </p:cNvPr>
          <p:cNvCxnSpPr>
            <a:stCxn id="3" idx="6"/>
            <a:endCxn id="11" idx="1"/>
          </p:cNvCxnSpPr>
          <p:nvPr/>
        </p:nvCxnSpPr>
        <p:spPr>
          <a:xfrm>
            <a:off x="4165293" y="4108077"/>
            <a:ext cx="900887" cy="281933"/>
          </a:xfrm>
          <a:prstGeom prst="straightConnector1">
            <a:avLst/>
          </a:prstGeom>
          <a:ln w="222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3FC90B7A-8630-E13E-5DAA-725C9F902446}"/>
              </a:ext>
            </a:extLst>
          </p:cNvPr>
          <p:cNvCxnSpPr>
            <a:cxnSpLocks/>
            <a:stCxn id="9" idx="4"/>
            <a:endCxn id="3" idx="0"/>
          </p:cNvCxnSpPr>
          <p:nvPr/>
        </p:nvCxnSpPr>
        <p:spPr>
          <a:xfrm flipH="1">
            <a:off x="3331575" y="2964861"/>
            <a:ext cx="1556" cy="4641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857D70FA-6877-2A77-E5FA-80EEAABBF024}"/>
              </a:ext>
            </a:extLst>
          </p:cNvPr>
          <p:cNvCxnSpPr>
            <a:stCxn id="10" idx="5"/>
            <a:endCxn id="12" idx="1"/>
          </p:cNvCxnSpPr>
          <p:nvPr/>
        </p:nvCxnSpPr>
        <p:spPr>
          <a:xfrm>
            <a:off x="1600082" y="4972790"/>
            <a:ext cx="1141965" cy="477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CF8F56EE-62F9-66EA-06E6-06DC2E6BDD51}"/>
              </a:ext>
            </a:extLst>
          </p:cNvPr>
          <p:cNvCxnSpPr>
            <a:stCxn id="11" idx="3"/>
            <a:endCxn id="12" idx="7"/>
          </p:cNvCxnSpPr>
          <p:nvPr/>
        </p:nvCxnSpPr>
        <p:spPr>
          <a:xfrm flipH="1">
            <a:off x="3921103" y="5053869"/>
            <a:ext cx="1145077" cy="3963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3" name="Oval 62">
            <a:extLst>
              <a:ext uri="{FF2B5EF4-FFF2-40B4-BE49-F238E27FC236}">
                <a16:creationId xmlns:a16="http://schemas.microsoft.com/office/drawing/2014/main" id="{0257C370-0631-CD77-972C-F69F9FE1BF1F}"/>
              </a:ext>
            </a:extLst>
          </p:cNvPr>
          <p:cNvSpPr/>
          <p:nvPr/>
        </p:nvSpPr>
        <p:spPr>
          <a:xfrm>
            <a:off x="5467291" y="1993414"/>
            <a:ext cx="1102659" cy="9388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rPr>
              <a:t>Final SOC</a:t>
            </a:r>
          </a:p>
        </p:txBody>
      </p:sp>
      <p:sp>
        <p:nvSpPr>
          <p:cNvPr id="64" name="Oval 63">
            <a:extLst>
              <a:ext uri="{FF2B5EF4-FFF2-40B4-BE49-F238E27FC236}">
                <a16:creationId xmlns:a16="http://schemas.microsoft.com/office/drawing/2014/main" id="{4F9A30BD-BDFB-6085-8C7A-20F8B5621424}"/>
              </a:ext>
            </a:extLst>
          </p:cNvPr>
          <p:cNvSpPr/>
          <p:nvPr/>
        </p:nvSpPr>
        <p:spPr>
          <a:xfrm>
            <a:off x="2213730" y="206895"/>
            <a:ext cx="2235689" cy="9388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accent6"/>
                </a:solidFill>
              </a:rPr>
              <a:t>Max Charging and Discharging Powers</a:t>
            </a:r>
          </a:p>
        </p:txBody>
      </p:sp>
      <p:sp>
        <p:nvSpPr>
          <p:cNvPr id="74" name="TextBox 73">
            <a:extLst>
              <a:ext uri="{FF2B5EF4-FFF2-40B4-BE49-F238E27FC236}">
                <a16:creationId xmlns:a16="http://schemas.microsoft.com/office/drawing/2014/main" id="{8AFE0B5E-3871-9818-50E2-F17846EC2A9F}"/>
              </a:ext>
            </a:extLst>
          </p:cNvPr>
          <p:cNvSpPr txBox="1"/>
          <p:nvPr/>
        </p:nvSpPr>
        <p:spPr>
          <a:xfrm>
            <a:off x="6595280" y="831262"/>
            <a:ext cx="4830747" cy="2862322"/>
          </a:xfrm>
          <a:prstGeom prst="rect">
            <a:avLst/>
          </a:prstGeom>
          <a:noFill/>
        </p:spPr>
        <p:txBody>
          <a:bodyPr wrap="square" rtlCol="0">
            <a:spAutoFit/>
          </a:bodyPr>
          <a:lstStyle/>
          <a:p>
            <a:r>
              <a:rPr lang="en-IN" u="sng" dirty="0"/>
              <a:t>Simulation conducted using the following assumptions:</a:t>
            </a:r>
          </a:p>
          <a:p>
            <a:pPr marL="342900" indent="-342900">
              <a:buAutoNum type="arabicPeriod"/>
            </a:pPr>
            <a:r>
              <a:rPr lang="en-IN" dirty="0"/>
              <a:t>1,00,000 V2G compatible EVs</a:t>
            </a:r>
          </a:p>
          <a:p>
            <a:pPr marL="342900" indent="-342900">
              <a:buAutoNum type="arabicPeriod"/>
            </a:pPr>
            <a:r>
              <a:rPr lang="en-IN" dirty="0"/>
              <a:t>All EVs are assumed to participate in grid services.</a:t>
            </a:r>
          </a:p>
          <a:p>
            <a:pPr marL="342900" indent="-342900">
              <a:buAutoNum type="arabicPeriod"/>
            </a:pPr>
            <a:r>
              <a:rPr lang="en-IN" dirty="0"/>
              <a:t>Final SOC = 80 %.</a:t>
            </a:r>
          </a:p>
          <a:p>
            <a:pPr marL="342900" indent="-342900">
              <a:buAutoNum type="arabicPeriod"/>
            </a:pPr>
            <a:r>
              <a:rPr lang="en-IN" dirty="0"/>
              <a:t>Maximum charging and discharging rates are same</a:t>
            </a:r>
          </a:p>
          <a:p>
            <a:pPr marL="342900" indent="-342900">
              <a:buAutoNum type="arabicPeriod"/>
            </a:pPr>
            <a:r>
              <a:rPr lang="en-IN" dirty="0" err="1"/>
              <a:t>P_ev</a:t>
            </a:r>
            <a:r>
              <a:rPr lang="en-IN" dirty="0"/>
              <a:t> can be controlled in step size = 5. Assumed same for charging and discharging</a:t>
            </a:r>
          </a:p>
        </p:txBody>
      </p:sp>
      <p:graphicFrame>
        <p:nvGraphicFramePr>
          <p:cNvPr id="75" name="Table 74">
            <a:extLst>
              <a:ext uri="{FF2B5EF4-FFF2-40B4-BE49-F238E27FC236}">
                <a16:creationId xmlns:a16="http://schemas.microsoft.com/office/drawing/2014/main" id="{E73B1817-E837-5F84-40D5-C7396381933B}"/>
              </a:ext>
            </a:extLst>
          </p:cNvPr>
          <p:cNvGraphicFramePr>
            <a:graphicFrameLocks noGrp="1"/>
          </p:cNvGraphicFramePr>
          <p:nvPr>
            <p:extLst>
              <p:ext uri="{D42A27DB-BD31-4B8C-83A1-F6EECF244321}">
                <p14:modId xmlns:p14="http://schemas.microsoft.com/office/powerpoint/2010/main" val="1273038631"/>
              </p:ext>
            </p:extLst>
          </p:nvPr>
        </p:nvGraphicFramePr>
        <p:xfrm>
          <a:off x="6184644" y="3957686"/>
          <a:ext cx="5872885" cy="2750502"/>
        </p:xfrm>
        <a:graphic>
          <a:graphicData uri="http://schemas.openxmlformats.org/drawingml/2006/table">
            <a:tbl>
              <a:tblPr firstRow="1" bandRow="1">
                <a:tableStyleId>{93296810-A885-4BE3-A3E7-6D5BEEA58F35}</a:tableStyleId>
              </a:tblPr>
              <a:tblGrid>
                <a:gridCol w="1174577">
                  <a:extLst>
                    <a:ext uri="{9D8B030D-6E8A-4147-A177-3AD203B41FA5}">
                      <a16:colId xmlns:a16="http://schemas.microsoft.com/office/drawing/2014/main" val="3710004818"/>
                    </a:ext>
                  </a:extLst>
                </a:gridCol>
                <a:gridCol w="1174577">
                  <a:extLst>
                    <a:ext uri="{9D8B030D-6E8A-4147-A177-3AD203B41FA5}">
                      <a16:colId xmlns:a16="http://schemas.microsoft.com/office/drawing/2014/main" val="1262560381"/>
                    </a:ext>
                  </a:extLst>
                </a:gridCol>
                <a:gridCol w="1174577">
                  <a:extLst>
                    <a:ext uri="{9D8B030D-6E8A-4147-A177-3AD203B41FA5}">
                      <a16:colId xmlns:a16="http://schemas.microsoft.com/office/drawing/2014/main" val="302852165"/>
                    </a:ext>
                  </a:extLst>
                </a:gridCol>
                <a:gridCol w="1174577">
                  <a:extLst>
                    <a:ext uri="{9D8B030D-6E8A-4147-A177-3AD203B41FA5}">
                      <a16:colId xmlns:a16="http://schemas.microsoft.com/office/drawing/2014/main" val="2184800748"/>
                    </a:ext>
                  </a:extLst>
                </a:gridCol>
                <a:gridCol w="1174577">
                  <a:extLst>
                    <a:ext uri="{9D8B030D-6E8A-4147-A177-3AD203B41FA5}">
                      <a16:colId xmlns:a16="http://schemas.microsoft.com/office/drawing/2014/main" val="1266081106"/>
                    </a:ext>
                  </a:extLst>
                </a:gridCol>
              </a:tblGrid>
              <a:tr h="796607">
                <a:tc>
                  <a:txBody>
                    <a:bodyPr/>
                    <a:lstStyle/>
                    <a:p>
                      <a:endParaRPr lang="en-IN" sz="1400" dirty="0"/>
                    </a:p>
                  </a:txBody>
                  <a:tcPr/>
                </a:tc>
                <a:tc>
                  <a:txBody>
                    <a:bodyPr/>
                    <a:lstStyle/>
                    <a:p>
                      <a:r>
                        <a:rPr lang="en-IN" sz="1400" dirty="0"/>
                        <a:t>SOC (%)</a:t>
                      </a:r>
                    </a:p>
                  </a:txBody>
                  <a:tcPr/>
                </a:tc>
                <a:tc>
                  <a:txBody>
                    <a:bodyPr/>
                    <a:lstStyle/>
                    <a:p>
                      <a:r>
                        <a:rPr lang="en-IN" sz="1400" dirty="0"/>
                        <a:t>Time Connected (hours)</a:t>
                      </a:r>
                    </a:p>
                  </a:txBody>
                  <a:tcPr/>
                </a:tc>
                <a:tc>
                  <a:txBody>
                    <a:bodyPr/>
                    <a:lstStyle/>
                    <a:p>
                      <a:r>
                        <a:rPr lang="en-IN" sz="1400" dirty="0"/>
                        <a:t>Maximum Power (kW)</a:t>
                      </a:r>
                    </a:p>
                  </a:txBody>
                  <a:tcPr/>
                </a:tc>
                <a:tc>
                  <a:txBody>
                    <a:bodyPr/>
                    <a:lstStyle/>
                    <a:p>
                      <a:r>
                        <a:rPr lang="en-IN" sz="1400" dirty="0"/>
                        <a:t>Battery Capacity (kWh)</a:t>
                      </a:r>
                    </a:p>
                  </a:txBody>
                  <a:tcPr/>
                </a:tc>
                <a:extLst>
                  <a:ext uri="{0D108BD9-81ED-4DB2-BD59-A6C34878D82A}">
                    <a16:rowId xmlns:a16="http://schemas.microsoft.com/office/drawing/2014/main" val="3637282374"/>
                  </a:ext>
                </a:extLst>
              </a:tr>
              <a:tr h="428942">
                <a:tc>
                  <a:txBody>
                    <a:bodyPr/>
                    <a:lstStyle/>
                    <a:p>
                      <a:r>
                        <a:rPr lang="en-IN" sz="1400" dirty="0"/>
                        <a:t>Range of Values</a:t>
                      </a:r>
                    </a:p>
                  </a:txBody>
                  <a:tcPr/>
                </a:tc>
                <a:tc>
                  <a:txBody>
                    <a:bodyPr/>
                    <a:lstStyle/>
                    <a:p>
                      <a:r>
                        <a:rPr lang="en-IN" sz="1400" dirty="0"/>
                        <a:t>[20, 60]</a:t>
                      </a:r>
                    </a:p>
                  </a:txBody>
                  <a:tcPr/>
                </a:tc>
                <a:tc>
                  <a:txBody>
                    <a:bodyPr/>
                    <a:lstStyle/>
                    <a:p>
                      <a:r>
                        <a:rPr lang="en-IN" sz="1400" dirty="0"/>
                        <a:t>[6, 10]</a:t>
                      </a:r>
                    </a:p>
                  </a:txBody>
                  <a:tcPr/>
                </a:tc>
                <a:tc>
                  <a:txBody>
                    <a:bodyPr/>
                    <a:lstStyle/>
                    <a:p>
                      <a:r>
                        <a:rPr lang="en-IN" sz="1400" dirty="0"/>
                        <a:t>[4,  30]</a:t>
                      </a:r>
                    </a:p>
                  </a:txBody>
                  <a:tcPr/>
                </a:tc>
                <a:tc>
                  <a:txBody>
                    <a:bodyPr/>
                    <a:lstStyle/>
                    <a:p>
                      <a:r>
                        <a:rPr lang="en-IN" sz="1400" dirty="0"/>
                        <a:t>[30, 100]</a:t>
                      </a:r>
                    </a:p>
                  </a:txBody>
                  <a:tcPr/>
                </a:tc>
                <a:extLst>
                  <a:ext uri="{0D108BD9-81ED-4DB2-BD59-A6C34878D82A}">
                    <a16:rowId xmlns:a16="http://schemas.microsoft.com/office/drawing/2014/main" val="3172836674"/>
                  </a:ext>
                </a:extLst>
              </a:tr>
              <a:tr h="428942">
                <a:tc>
                  <a:txBody>
                    <a:bodyPr/>
                    <a:lstStyle/>
                    <a:p>
                      <a:r>
                        <a:rPr lang="en-IN" sz="1400" dirty="0"/>
                        <a:t>Distribution Type</a:t>
                      </a:r>
                    </a:p>
                  </a:txBody>
                  <a:tcPr/>
                </a:tc>
                <a:tc>
                  <a:txBody>
                    <a:bodyPr/>
                    <a:lstStyle/>
                    <a:p>
                      <a:r>
                        <a:rPr lang="en-IN" sz="1400" dirty="0"/>
                        <a:t>Uniform</a:t>
                      </a:r>
                    </a:p>
                  </a:txBody>
                  <a:tcPr/>
                </a:tc>
                <a:tc>
                  <a:txBody>
                    <a:bodyPr/>
                    <a:lstStyle/>
                    <a:p>
                      <a:r>
                        <a:rPr lang="en-IN" sz="1400" dirty="0"/>
                        <a:t>Uniform</a:t>
                      </a:r>
                    </a:p>
                  </a:txBody>
                  <a:tcPr/>
                </a:tc>
                <a:tc>
                  <a:txBody>
                    <a:bodyPr/>
                    <a:lstStyle/>
                    <a:p>
                      <a:r>
                        <a:rPr lang="en-IN" sz="1400" dirty="0"/>
                        <a:t>Normal</a:t>
                      </a:r>
                    </a:p>
                  </a:txBody>
                  <a:tcPr/>
                </a:tc>
                <a:tc>
                  <a:txBody>
                    <a:bodyPr/>
                    <a:lstStyle/>
                    <a:p>
                      <a:r>
                        <a:rPr lang="en-IN" sz="1400" dirty="0"/>
                        <a:t>Normal</a:t>
                      </a:r>
                    </a:p>
                  </a:txBody>
                  <a:tcPr/>
                </a:tc>
                <a:extLst>
                  <a:ext uri="{0D108BD9-81ED-4DB2-BD59-A6C34878D82A}">
                    <a16:rowId xmlns:a16="http://schemas.microsoft.com/office/drawing/2014/main" val="1361330532"/>
                  </a:ext>
                </a:extLst>
              </a:tr>
              <a:tr h="245110">
                <a:tc>
                  <a:txBody>
                    <a:bodyPr/>
                    <a:lstStyle/>
                    <a:p>
                      <a:r>
                        <a:rPr lang="en-IN" sz="1400" dirty="0"/>
                        <a:t>Mean</a:t>
                      </a:r>
                    </a:p>
                  </a:txBody>
                  <a:tcPr/>
                </a:tc>
                <a:tc>
                  <a:txBody>
                    <a:bodyPr/>
                    <a:lstStyle/>
                    <a:p>
                      <a:r>
                        <a:rPr lang="en-IN" sz="1400" dirty="0"/>
                        <a:t>40</a:t>
                      </a:r>
                    </a:p>
                  </a:txBody>
                  <a:tcPr/>
                </a:tc>
                <a:tc>
                  <a:txBody>
                    <a:bodyPr/>
                    <a:lstStyle/>
                    <a:p>
                      <a:r>
                        <a:rPr lang="en-IN" sz="1400" dirty="0"/>
                        <a:t>8</a:t>
                      </a:r>
                    </a:p>
                  </a:txBody>
                  <a:tcPr/>
                </a:tc>
                <a:tc>
                  <a:txBody>
                    <a:bodyPr/>
                    <a:lstStyle/>
                    <a:p>
                      <a:r>
                        <a:rPr lang="en-IN" sz="1400" dirty="0"/>
                        <a:t>17</a:t>
                      </a:r>
                    </a:p>
                  </a:txBody>
                  <a:tcPr/>
                </a:tc>
                <a:tc>
                  <a:txBody>
                    <a:bodyPr/>
                    <a:lstStyle/>
                    <a:p>
                      <a:r>
                        <a:rPr lang="en-IN" sz="1400" dirty="0"/>
                        <a:t>65</a:t>
                      </a:r>
                    </a:p>
                  </a:txBody>
                  <a:tcPr/>
                </a:tc>
                <a:extLst>
                  <a:ext uri="{0D108BD9-81ED-4DB2-BD59-A6C34878D82A}">
                    <a16:rowId xmlns:a16="http://schemas.microsoft.com/office/drawing/2014/main" val="1613962309"/>
                  </a:ext>
                </a:extLst>
              </a:tr>
              <a:tr h="612775">
                <a:tc>
                  <a:txBody>
                    <a:bodyPr/>
                    <a:lstStyle/>
                    <a:p>
                      <a:r>
                        <a:rPr lang="en-IN" sz="1400" dirty="0"/>
                        <a:t>Standard Deviation</a:t>
                      </a:r>
                    </a:p>
                  </a:txBody>
                  <a:tcPr/>
                </a:tc>
                <a:tc>
                  <a:txBody>
                    <a:bodyPr/>
                    <a:lstStyle/>
                    <a:p>
                      <a:r>
                        <a:rPr lang="en-IN" sz="1400" dirty="0"/>
                        <a:t>-</a:t>
                      </a:r>
                    </a:p>
                  </a:txBody>
                  <a:tcPr/>
                </a:tc>
                <a:tc>
                  <a:txBody>
                    <a:bodyPr/>
                    <a:lstStyle/>
                    <a:p>
                      <a:r>
                        <a:rPr lang="en-IN" sz="1400" dirty="0"/>
                        <a:t>-</a:t>
                      </a:r>
                    </a:p>
                  </a:txBody>
                  <a:tcPr/>
                </a:tc>
                <a:tc>
                  <a:txBody>
                    <a:bodyPr/>
                    <a:lstStyle/>
                    <a:p>
                      <a:r>
                        <a:rPr lang="en-IN" sz="1400" dirty="0"/>
                        <a:t>8</a:t>
                      </a:r>
                    </a:p>
                  </a:txBody>
                  <a:tcPr/>
                </a:tc>
                <a:tc>
                  <a:txBody>
                    <a:bodyPr/>
                    <a:lstStyle/>
                    <a:p>
                      <a:r>
                        <a:rPr lang="en-IN" sz="1400" dirty="0"/>
                        <a:t>15</a:t>
                      </a:r>
                    </a:p>
                  </a:txBody>
                  <a:tcPr/>
                </a:tc>
                <a:extLst>
                  <a:ext uri="{0D108BD9-81ED-4DB2-BD59-A6C34878D82A}">
                    <a16:rowId xmlns:a16="http://schemas.microsoft.com/office/drawing/2014/main" val="1274368865"/>
                  </a:ext>
                </a:extLst>
              </a:tr>
            </a:tbl>
          </a:graphicData>
        </a:graphic>
      </p:graphicFrame>
      <p:sp>
        <p:nvSpPr>
          <p:cNvPr id="76" name="TextBox 75">
            <a:extLst>
              <a:ext uri="{FF2B5EF4-FFF2-40B4-BE49-F238E27FC236}">
                <a16:creationId xmlns:a16="http://schemas.microsoft.com/office/drawing/2014/main" id="{472349B0-9B6D-9C1B-1183-1E4233703C44}"/>
              </a:ext>
            </a:extLst>
          </p:cNvPr>
          <p:cNvSpPr txBox="1"/>
          <p:nvPr/>
        </p:nvSpPr>
        <p:spPr>
          <a:xfrm>
            <a:off x="5691401" y="110602"/>
            <a:ext cx="5369859" cy="830997"/>
          </a:xfrm>
          <a:prstGeom prst="rect">
            <a:avLst/>
          </a:prstGeom>
          <a:noFill/>
        </p:spPr>
        <p:txBody>
          <a:bodyPr wrap="square" rtlCol="0">
            <a:spAutoFit/>
          </a:bodyPr>
          <a:lstStyle/>
          <a:p>
            <a:r>
              <a:rPr lang="en-IN" sz="2400" b="1" dirty="0">
                <a:solidFill>
                  <a:srgbClr val="202C8F"/>
                </a:solidFill>
              </a:rPr>
              <a:t>PARAMETERS AND ASSUMPTIONS IN SIMULATION</a:t>
            </a:r>
          </a:p>
        </p:txBody>
      </p:sp>
    </p:spTree>
    <p:extLst>
      <p:ext uri="{BB962C8B-B14F-4D97-AF65-F5344CB8AC3E}">
        <p14:creationId xmlns:p14="http://schemas.microsoft.com/office/powerpoint/2010/main" val="3543167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4E2200-AC18-0935-BC14-5E95BD87DE0A}"/>
              </a:ext>
            </a:extLst>
          </p:cNvPr>
          <p:cNvSpPr>
            <a:spLocks noGrp="1"/>
          </p:cNvSpPr>
          <p:nvPr>
            <p:ph type="sldNum" sz="quarter" idx="12"/>
          </p:nvPr>
        </p:nvSpPr>
        <p:spPr>
          <a:xfrm>
            <a:off x="10635260" y="428604"/>
            <a:ext cx="987552" cy="244503"/>
          </a:xfrm>
        </p:spPr>
        <p:txBody>
          <a:bodyPr/>
          <a:lstStyle/>
          <a:p>
            <a:fld id="{48F63A3B-78C7-47BE-AE5E-E10140E04643}" type="slidenum">
              <a:rPr lang="en-US" sz="2400" smtClean="0"/>
              <a:pPr/>
              <a:t>8</a:t>
            </a:fld>
            <a:endParaRPr lang="en-US" sz="2400" dirty="0"/>
          </a:p>
        </p:txBody>
      </p:sp>
      <p:pic>
        <p:nvPicPr>
          <p:cNvPr id="4" name="Picture 3">
            <a:extLst>
              <a:ext uri="{FF2B5EF4-FFF2-40B4-BE49-F238E27FC236}">
                <a16:creationId xmlns:a16="http://schemas.microsoft.com/office/drawing/2014/main" id="{C318D108-A1FC-E1E1-E3CD-2EA802A7980A}"/>
              </a:ext>
            </a:extLst>
          </p:cNvPr>
          <p:cNvPicPr>
            <a:picLocks noChangeAspect="1"/>
          </p:cNvPicPr>
          <p:nvPr/>
        </p:nvPicPr>
        <p:blipFill>
          <a:blip r:embed="rId2"/>
          <a:stretch>
            <a:fillRect/>
          </a:stretch>
        </p:blipFill>
        <p:spPr>
          <a:xfrm>
            <a:off x="129714" y="0"/>
            <a:ext cx="4848606" cy="6858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0051D4-C792-6737-827D-1F35B77A9925}"/>
                  </a:ext>
                </a:extLst>
              </p:cNvPr>
              <p:cNvSpPr txBox="1"/>
              <p:nvPr/>
            </p:nvSpPr>
            <p:spPr>
              <a:xfrm>
                <a:off x="6586652" y="1147617"/>
                <a:ext cx="4258131" cy="659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i="1" smtClean="0">
                              <a:effectLst/>
                              <a:latin typeface="Cambria Math" panose="02040503050406030204" pitchFamily="18" charset="0"/>
                            </a:rPr>
                          </m:ctrlPr>
                        </m:fPr>
                        <m:num>
                          <m:r>
                            <a:rPr lang="en-IN" i="1" kern="0">
                              <a:effectLst/>
                              <a:latin typeface="Cambria Math" panose="02040503050406030204" pitchFamily="18" charset="0"/>
                              <a:ea typeface="Calibri" panose="020F0502020204030204" pitchFamily="34" charset="0"/>
                              <a:cs typeface="Times New Roman" panose="02020603050405020304" pitchFamily="18" charset="0"/>
                            </a:rPr>
                            <m:t>80−</m:t>
                          </m:r>
                          <m:r>
                            <a:rPr lang="en-IN" i="1" kern="0">
                              <a:effectLst/>
                              <a:latin typeface="Cambria Math" panose="02040503050406030204" pitchFamily="18" charset="0"/>
                              <a:ea typeface="Calibri" panose="020F0502020204030204" pitchFamily="34" charset="0"/>
                              <a:cs typeface="Times New Roman" panose="02020603050405020304" pitchFamily="18" charset="0"/>
                            </a:rPr>
                            <m:t>𝑆𝑂𝐶</m:t>
                          </m:r>
                        </m:num>
                        <m:den>
                          <m:r>
                            <a:rPr lang="en-IN" i="1" kern="0">
                              <a:effectLst/>
                              <a:latin typeface="Cambria Math" panose="02040503050406030204" pitchFamily="18" charset="0"/>
                              <a:ea typeface="Calibri" panose="020F0502020204030204" pitchFamily="34" charset="0"/>
                              <a:cs typeface="Times New Roman" panose="02020603050405020304" pitchFamily="18" charset="0"/>
                            </a:rPr>
                            <m:t>100∗</m:t>
                          </m:r>
                          <m:d>
                            <m:dPr>
                              <m:ctrlPr>
                                <a:rPr lang="en-IN" i="1">
                                  <a:effectLst/>
                                  <a:latin typeface="Cambria Math" panose="02040503050406030204" pitchFamily="18" charset="0"/>
                                </a:rPr>
                              </m:ctrlPr>
                            </m:dPr>
                            <m:e>
                              <m:sSub>
                                <m:sSubPr>
                                  <m:ctrlPr>
                                    <a:rPr lang="en-IN" i="1">
                                      <a:effectLst/>
                                      <a:latin typeface="Cambria Math" panose="02040503050406030204" pitchFamily="18" charset="0"/>
                                    </a:rPr>
                                  </m:ctrlPr>
                                </m:sSubPr>
                                <m:e>
                                  <m:r>
                                    <a:rPr lang="en-IN" i="1" kern="0">
                                      <a:effectLst/>
                                      <a:latin typeface="Cambria Math" panose="02040503050406030204" pitchFamily="18" charset="0"/>
                                      <a:ea typeface="Calibri" panose="020F0502020204030204" pitchFamily="34" charset="0"/>
                                      <a:cs typeface="Times New Roman" panose="02020603050405020304" pitchFamily="18" charset="0"/>
                                    </a:rPr>
                                    <m:t>𝑇</m:t>
                                  </m:r>
                                </m:e>
                                <m:sub>
                                  <m:r>
                                    <a:rPr lang="en-IN" i="1" kern="0">
                                      <a:effectLst/>
                                      <a:latin typeface="Cambria Math" panose="02040503050406030204" pitchFamily="18" charset="0"/>
                                      <a:ea typeface="Calibri" panose="020F0502020204030204" pitchFamily="34" charset="0"/>
                                      <a:cs typeface="Times New Roman" panose="02020603050405020304" pitchFamily="18" charset="0"/>
                                    </a:rPr>
                                    <m:t>𝑑𝑖𝑠𝑐𝑜𝑛𝑛𝑒𝑐𝑡𝑖𝑜𝑛</m:t>
                                  </m:r>
                                </m:sub>
                              </m:sSub>
                              <m:r>
                                <a:rPr lang="en-IN" i="1" kern="0">
                                  <a:effectLst/>
                                  <a:latin typeface="Cambria Math" panose="02040503050406030204" pitchFamily="18" charset="0"/>
                                  <a:ea typeface="Calibri" panose="020F0502020204030204" pitchFamily="34" charset="0"/>
                                  <a:cs typeface="Times New Roman" panose="02020603050405020304" pitchFamily="18" charset="0"/>
                                </a:rPr>
                                <m:t>−</m:t>
                              </m:r>
                              <m:r>
                                <a:rPr lang="en-IN" i="1" kern="0">
                                  <a:effectLst/>
                                  <a:latin typeface="Cambria Math" panose="02040503050406030204" pitchFamily="18" charset="0"/>
                                  <a:ea typeface="Calibri" panose="020F0502020204030204" pitchFamily="34" charset="0"/>
                                  <a:cs typeface="Times New Roman" panose="02020603050405020304" pitchFamily="18" charset="0"/>
                                </a:rPr>
                                <m:t>𝑡</m:t>
                              </m:r>
                            </m:e>
                          </m:d>
                        </m:den>
                      </m:f>
                      <m:r>
                        <a:rPr lang="en-IN" i="1" ker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rPr>
                          </m:ctrlPr>
                        </m:sSubPr>
                        <m:e>
                          <m:r>
                            <a:rPr lang="en-IN" i="1" kern="0">
                              <a:effectLst/>
                              <a:latin typeface="Cambria Math" panose="02040503050406030204" pitchFamily="18" charset="0"/>
                              <a:ea typeface="Calibri" panose="020F0502020204030204" pitchFamily="34" charset="0"/>
                              <a:cs typeface="Times New Roman" panose="02020603050405020304" pitchFamily="18" charset="0"/>
                            </a:rPr>
                            <m:t>𝑃</m:t>
                          </m:r>
                        </m:e>
                        <m:sub>
                          <m:r>
                            <a:rPr lang="en-IN" i="1" kern="0">
                              <a:effectLst/>
                              <a:latin typeface="Cambria Math" panose="02040503050406030204" pitchFamily="18" charset="0"/>
                              <a:ea typeface="Calibri" panose="020F0502020204030204" pitchFamily="34" charset="0"/>
                              <a:cs typeface="Times New Roman" panose="02020603050405020304" pitchFamily="18" charset="0"/>
                            </a:rPr>
                            <m:t>𝑚𝑎𝑥</m:t>
                          </m:r>
                          <m:r>
                            <a:rPr lang="en-IN" b="0" i="1" kern="0" smtClean="0">
                              <a:effectLst/>
                              <a:latin typeface="Cambria Math" panose="02040503050406030204" pitchFamily="18" charset="0"/>
                              <a:ea typeface="Calibri" panose="020F0502020204030204" pitchFamily="34" charset="0"/>
                              <a:cs typeface="Times New Roman" panose="02020603050405020304" pitchFamily="18" charset="0"/>
                            </a:rPr>
                            <m:t>, </m:t>
                          </m:r>
                          <m:r>
                            <a:rPr lang="en-IN" b="0" i="1" kern="0" smtClean="0">
                              <a:effectLst/>
                              <a:latin typeface="Cambria Math" panose="02040503050406030204" pitchFamily="18" charset="0"/>
                              <a:ea typeface="Calibri" panose="020F0502020204030204" pitchFamily="34" charset="0"/>
                              <a:cs typeface="Times New Roman" panose="02020603050405020304" pitchFamily="18" charset="0"/>
                            </a:rPr>
                            <m:t>𝑐h𝑎𝑟𝑔𝑖𝑛𝑔</m:t>
                          </m:r>
                        </m:sub>
                      </m:sSub>
                    </m:oMath>
                  </m:oMathPara>
                </a14:m>
                <a:endParaRPr lang="en-IN" dirty="0"/>
              </a:p>
            </p:txBody>
          </p:sp>
        </mc:Choice>
        <mc:Fallback xmlns="">
          <p:sp>
            <p:nvSpPr>
              <p:cNvPr id="7" name="TextBox 6">
                <a:extLst>
                  <a:ext uri="{FF2B5EF4-FFF2-40B4-BE49-F238E27FC236}">
                    <a16:creationId xmlns:a16="http://schemas.microsoft.com/office/drawing/2014/main" id="{140051D4-C792-6737-827D-1F35B77A9925}"/>
                  </a:ext>
                </a:extLst>
              </p:cNvPr>
              <p:cNvSpPr txBox="1">
                <a:spLocks noRot="1" noChangeAspect="1" noMove="1" noResize="1" noEditPoints="1" noAdjustHandles="1" noChangeArrowheads="1" noChangeShapeType="1" noTextEdit="1"/>
              </p:cNvSpPr>
              <p:nvPr/>
            </p:nvSpPr>
            <p:spPr>
              <a:xfrm>
                <a:off x="6586652" y="1147617"/>
                <a:ext cx="4258131" cy="65960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66C983-ABB3-5C75-86E7-A41B4DF34B71}"/>
                  </a:ext>
                </a:extLst>
              </p:cNvPr>
              <p:cNvSpPr txBox="1"/>
              <p:nvPr/>
            </p:nvSpPr>
            <p:spPr>
              <a:xfrm>
                <a:off x="4978320" y="2738040"/>
                <a:ext cx="7727576" cy="391582"/>
              </a:xfrm>
              <a:prstGeom prst="rect">
                <a:avLst/>
              </a:prstGeom>
              <a:noFill/>
            </p:spPr>
            <p:txBody>
              <a:bodyPr wrap="square" rtlCol="0">
                <a:spAutoFit/>
              </a:bodyPr>
              <a:lstStyle/>
              <a:p>
                <a:r>
                  <a:rPr lang="en-IN" sz="1800" kern="0" dirty="0">
                    <a:effectLst/>
                    <a:ea typeface="Calibri" panose="020F0502020204030204" pitchFamily="34" charset="0"/>
                    <a:cs typeface="Times New Roman" panose="02020603050405020304" pitchFamily="18" charset="0"/>
                  </a:rPr>
                  <a:t>CONDITION 1 (discharge) : </a:t>
                </a:r>
                <a14:m>
                  <m:oMath xmlns:m="http://schemas.openxmlformats.org/officeDocument/2006/math">
                    <m:r>
                      <a:rPr lang="en-IN" sz="1800" i="1" kern="0" smtClean="0">
                        <a:effectLst/>
                        <a:latin typeface="Cambria Math" panose="02040503050406030204" pitchFamily="18" charset="0"/>
                        <a:ea typeface="Calibri" panose="020F0502020204030204" pitchFamily="34" charset="0"/>
                        <a:cs typeface="Times New Roman" panose="02020603050405020304" pitchFamily="18" charset="0"/>
                      </a:rPr>
                      <m:t>𝑙𝑜𝑎</m:t>
                    </m:r>
                    <m:sSub>
                      <m:sSubPr>
                        <m:ctrlPr>
                          <a:rPr lang="en-IN" i="1">
                            <a:effectLst/>
                            <a:latin typeface="Cambria Math" panose="02040503050406030204" pitchFamily="18" charset="0"/>
                          </a:rPr>
                        </m:ctrlPr>
                      </m:sSubPr>
                      <m:e>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𝑑</m:t>
                        </m:r>
                      </m:e>
                      <m:sub>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𝑛𝑒𝑤</m:t>
                        </m:r>
                      </m:sub>
                    </m:sSub>
                    <m:r>
                      <a:rPr lang="en-IN" sz="1800" i="1" kern="0">
                        <a:effectLst/>
                        <a:latin typeface="Cambria Math" panose="02040503050406030204" pitchFamily="18" charset="0"/>
                        <a:ea typeface="Calibri" panose="020F0502020204030204" pitchFamily="34" charset="0"/>
                        <a:cs typeface="Times New Roman" panose="02020603050405020304" pitchFamily="18" charset="0"/>
                      </a:rPr>
                      <m:t>&gt;</m:t>
                    </m:r>
                    <m:d>
                      <m:dPr>
                        <m:ctrlPr>
                          <a:rPr lang="en-IN" i="1">
                            <a:effectLst/>
                            <a:latin typeface="Cambria Math" panose="02040503050406030204" pitchFamily="18" charset="0"/>
                          </a:rPr>
                        </m:ctrlPr>
                      </m:dPr>
                      <m:e>
                        <m:r>
                          <a:rPr lang="en-IN" sz="1800" i="1" kern="0">
                            <a:effectLst/>
                            <a:latin typeface="Cambria Math" panose="02040503050406030204" pitchFamily="18" charset="0"/>
                            <a:ea typeface="Calibri" panose="020F0502020204030204" pitchFamily="34" charset="0"/>
                            <a:cs typeface="Times New Roman" panose="02020603050405020304" pitchFamily="18" charset="0"/>
                          </a:rPr>
                          <m:t>1+</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𝑒𝑟𝑟𝑜𝑟</m:t>
                        </m:r>
                      </m:e>
                    </m:d>
                    <m:r>
                      <a:rPr lang="en-IN" sz="1800" i="1" kern="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𝑙𝑜𝑎</m:t>
                    </m:r>
                    <m:sSub>
                      <m:sSubPr>
                        <m:ctrlPr>
                          <a:rPr lang="en-IN" i="1">
                            <a:effectLst/>
                            <a:latin typeface="Cambria Math" panose="02040503050406030204" pitchFamily="18" charset="0"/>
                          </a:rPr>
                        </m:ctrlPr>
                      </m:sSubPr>
                      <m:e>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𝑑</m:t>
                        </m:r>
                      </m:e>
                      <m:sub>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𝑓𝑜𝑟𝑒𝑐𝑎𝑠𝑡</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 </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𝑚𝑒𝑎𝑛</m:t>
                        </m:r>
                      </m:sub>
                    </m:sSub>
                  </m:oMath>
                </a14:m>
                <a:endParaRPr lang="en-IN" dirty="0"/>
              </a:p>
            </p:txBody>
          </p:sp>
        </mc:Choice>
        <mc:Fallback xmlns="">
          <p:sp>
            <p:nvSpPr>
              <p:cNvPr id="8" name="TextBox 7">
                <a:extLst>
                  <a:ext uri="{FF2B5EF4-FFF2-40B4-BE49-F238E27FC236}">
                    <a16:creationId xmlns:a16="http://schemas.microsoft.com/office/drawing/2014/main" id="{EE66C983-ABB3-5C75-86E7-A41B4DF34B71}"/>
                  </a:ext>
                </a:extLst>
              </p:cNvPr>
              <p:cNvSpPr txBox="1">
                <a:spLocks noRot="1" noChangeAspect="1" noMove="1" noResize="1" noEditPoints="1" noAdjustHandles="1" noChangeArrowheads="1" noChangeShapeType="1" noTextEdit="1"/>
              </p:cNvSpPr>
              <p:nvPr/>
            </p:nvSpPr>
            <p:spPr>
              <a:xfrm>
                <a:off x="4978320" y="2738040"/>
                <a:ext cx="7727576" cy="391582"/>
              </a:xfrm>
              <a:prstGeom prst="rect">
                <a:avLst/>
              </a:prstGeom>
              <a:blipFill>
                <a:blip r:embed="rId4"/>
                <a:stretch>
                  <a:fillRect l="-710" t="-6250" b="-203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AEB700-E773-5EDC-6A28-BFC1F5684F9D}"/>
                  </a:ext>
                </a:extLst>
              </p:cNvPr>
              <p:cNvSpPr txBox="1"/>
              <p:nvPr/>
            </p:nvSpPr>
            <p:spPr>
              <a:xfrm>
                <a:off x="5099993" y="3382361"/>
                <a:ext cx="6978373" cy="967829"/>
              </a:xfrm>
              <a:prstGeom prst="rect">
                <a:avLst/>
              </a:prstGeom>
              <a:noFill/>
            </p:spPr>
            <p:txBody>
              <a:bodyPr wrap="square" rtlCol="0">
                <a:spAutoFit/>
              </a:bodyPr>
              <a:lstStyle/>
              <a:p>
                <a:r>
                  <a:rPr lang="en-IN" sz="1800" b="0" dirty="0">
                    <a:effectLst/>
                    <a:ea typeface="Calibri" panose="020F0502020204030204" pitchFamily="34" charset="0"/>
                  </a:rPr>
                  <a:t>CONDITION 2 </a:t>
                </a:r>
                <a14:m>
                  <m:oMath xmlns:m="http://schemas.openxmlformats.org/officeDocument/2006/math">
                    <m:d>
                      <m:dPr>
                        <m:ctrlPr>
                          <a:rPr lang="en-IN" i="1">
                            <a:latin typeface="Cambria Math" panose="02040503050406030204" pitchFamily="18" charset="0"/>
                            <a:ea typeface="Calibri" panose="020F0502020204030204" pitchFamily="34" charset="0"/>
                          </a:rPr>
                        </m:ctrlPr>
                      </m:dPr>
                      <m:e>
                        <m:r>
                          <m:rPr>
                            <m:sty m:val="p"/>
                          </m:rPr>
                          <a:rPr lang="en-IN">
                            <a:latin typeface="Cambria Math" panose="02040503050406030204" pitchFamily="18" charset="0"/>
                            <a:ea typeface="Calibri" panose="020F0502020204030204" pitchFamily="34" charset="0"/>
                          </a:rPr>
                          <m:t>idle</m:t>
                        </m:r>
                      </m:e>
                    </m:d>
                    <m:r>
                      <a:rPr lang="en-IN" b="0" i="1" smtClean="0">
                        <a:latin typeface="Cambria Math" panose="02040503050406030204" pitchFamily="18" charset="0"/>
                        <a:ea typeface="Calibri" panose="020F0502020204030204" pitchFamily="34" charset="0"/>
                      </a:rPr>
                      <m:t>     </m:t>
                    </m:r>
                    <m:r>
                      <a:rPr lang="en-IN" sz="1800" b="0" i="1" smtClean="0">
                        <a:effectLst/>
                        <a:latin typeface="Cambria Math" panose="02040503050406030204" pitchFamily="18" charset="0"/>
                        <a:ea typeface="Calibri" panose="020F0502020204030204" pitchFamily="34" charset="0"/>
                      </a:rPr>
                      <m:t>:</m:t>
                    </m:r>
                    <m:r>
                      <a:rPr lang="en-IN" sz="1800" i="1" smtClean="0">
                        <a:effectLst/>
                        <a:latin typeface="Cambria Math" panose="02040503050406030204" pitchFamily="18" charset="0"/>
                        <a:ea typeface="Calibri" panose="020F0502020204030204" pitchFamily="34" charset="0"/>
                      </a:rPr>
                      <m:t>𝑙𝑜𝑎</m:t>
                    </m:r>
                    <m:sSub>
                      <m:sSubPr>
                        <m:ctrlPr>
                          <a:rPr lang="en-IN" sz="1800" i="1">
                            <a:effectLst/>
                            <a:latin typeface="Cambria Math" panose="02040503050406030204" pitchFamily="18" charset="0"/>
                            <a:ea typeface="Calibri" panose="020F0502020204030204" pitchFamily="34" charset="0"/>
                          </a:rPr>
                        </m:ctrlPr>
                      </m:sSubPr>
                      <m:e>
                        <m:r>
                          <a:rPr lang="en-IN" sz="1800" i="1">
                            <a:effectLst/>
                            <a:latin typeface="Cambria Math" panose="02040503050406030204" pitchFamily="18" charset="0"/>
                            <a:ea typeface="Calibri" panose="020F0502020204030204" pitchFamily="34" charset="0"/>
                          </a:rPr>
                          <m:t>𝑑</m:t>
                        </m:r>
                      </m:e>
                      <m:sub>
                        <m:r>
                          <a:rPr lang="en-IN" sz="1800" i="1">
                            <a:effectLst/>
                            <a:latin typeface="Cambria Math" panose="02040503050406030204" pitchFamily="18" charset="0"/>
                            <a:ea typeface="Calibri" panose="020F0502020204030204" pitchFamily="34" charset="0"/>
                          </a:rPr>
                          <m:t>𝑛𝑒𝑤</m:t>
                        </m:r>
                      </m:sub>
                    </m:sSub>
                    <m:r>
                      <a:rPr lang="en-IN" sz="1800" i="1">
                        <a:effectLst/>
                        <a:latin typeface="Cambria Math" panose="02040503050406030204" pitchFamily="18" charset="0"/>
                        <a:ea typeface="Calibri" panose="020F0502020204030204" pitchFamily="34" charset="0"/>
                      </a:rPr>
                      <m:t>≤</m:t>
                    </m:r>
                    <m:d>
                      <m:dPr>
                        <m:ctrlPr>
                          <a:rPr lang="en-IN" sz="1800" i="1">
                            <a:effectLst/>
                            <a:latin typeface="Cambria Math" panose="02040503050406030204" pitchFamily="18" charset="0"/>
                            <a:ea typeface="Calibri" panose="020F0502020204030204" pitchFamily="34" charset="0"/>
                          </a:rPr>
                        </m:ctrlPr>
                      </m:dPr>
                      <m:e>
                        <m:r>
                          <a:rPr lang="en-IN" sz="1800" i="1">
                            <a:effectLst/>
                            <a:latin typeface="Cambria Math" panose="02040503050406030204" pitchFamily="18" charset="0"/>
                            <a:ea typeface="Calibri" panose="020F0502020204030204" pitchFamily="34" charset="0"/>
                          </a:rPr>
                          <m:t>1+</m:t>
                        </m:r>
                        <m:r>
                          <a:rPr lang="en-IN" sz="1800" i="1">
                            <a:effectLst/>
                            <a:latin typeface="Cambria Math" panose="02040503050406030204" pitchFamily="18" charset="0"/>
                            <a:ea typeface="Calibri" panose="020F0502020204030204" pitchFamily="34" charset="0"/>
                          </a:rPr>
                          <m:t>𝑒𝑟𝑟𝑜𝑟</m:t>
                        </m:r>
                      </m:e>
                    </m:d>
                    <m:r>
                      <a:rPr lang="en-IN" sz="1800" i="1">
                        <a:effectLst/>
                        <a:latin typeface="Cambria Math" panose="02040503050406030204" pitchFamily="18" charset="0"/>
                        <a:ea typeface="Calibri" panose="020F0502020204030204" pitchFamily="34" charset="0"/>
                      </a:rPr>
                      <m:t>∗</m:t>
                    </m:r>
                    <m:r>
                      <a:rPr lang="en-IN" sz="1800" i="1">
                        <a:effectLst/>
                        <a:latin typeface="Cambria Math" panose="02040503050406030204" pitchFamily="18" charset="0"/>
                        <a:ea typeface="Calibri" panose="020F0502020204030204" pitchFamily="34" charset="0"/>
                      </a:rPr>
                      <m:t>𝑙𝑜𝑎</m:t>
                    </m:r>
                    <m:sSub>
                      <m:sSubPr>
                        <m:ctrlPr>
                          <a:rPr lang="en-IN" sz="1800" i="1">
                            <a:effectLst/>
                            <a:latin typeface="Cambria Math" panose="02040503050406030204" pitchFamily="18" charset="0"/>
                            <a:ea typeface="Calibri" panose="020F0502020204030204" pitchFamily="34" charset="0"/>
                          </a:rPr>
                        </m:ctrlPr>
                      </m:sSubPr>
                      <m:e>
                        <m:r>
                          <a:rPr lang="en-IN" sz="1800" i="1">
                            <a:effectLst/>
                            <a:latin typeface="Cambria Math" panose="02040503050406030204" pitchFamily="18" charset="0"/>
                            <a:ea typeface="Calibri" panose="020F0502020204030204" pitchFamily="34" charset="0"/>
                          </a:rPr>
                          <m:t>𝑑</m:t>
                        </m:r>
                      </m:e>
                      <m:sub>
                        <m:r>
                          <a:rPr lang="en-IN" sz="1800" i="1">
                            <a:effectLst/>
                            <a:latin typeface="Cambria Math" panose="02040503050406030204" pitchFamily="18" charset="0"/>
                            <a:ea typeface="Calibri" panose="020F0502020204030204" pitchFamily="34" charset="0"/>
                          </a:rPr>
                          <m:t>𝑓𝑜𝑟𝑒𝑐𝑎𝑠𝑡</m:t>
                        </m:r>
                        <m:r>
                          <a:rPr lang="en-IN" sz="1800" i="1">
                            <a:effectLst/>
                            <a:latin typeface="Cambria Math" panose="02040503050406030204" pitchFamily="18" charset="0"/>
                            <a:ea typeface="Calibri" panose="020F0502020204030204" pitchFamily="34" charset="0"/>
                          </a:rPr>
                          <m:t>, </m:t>
                        </m:r>
                        <m:r>
                          <a:rPr lang="en-IN" sz="1800" i="1">
                            <a:effectLst/>
                            <a:latin typeface="Cambria Math" panose="02040503050406030204" pitchFamily="18" charset="0"/>
                            <a:ea typeface="Calibri" panose="020F0502020204030204" pitchFamily="34" charset="0"/>
                          </a:rPr>
                          <m:t>𝑚𝑒𝑎𝑛</m:t>
                        </m:r>
                      </m:sub>
                    </m:sSub>
                    <m:r>
                      <a:rPr lang="en-IN" sz="1800" i="1">
                        <a:effectLst/>
                        <a:latin typeface="Cambria Math" panose="02040503050406030204" pitchFamily="18" charset="0"/>
                        <a:ea typeface="Calibri" panose="020F0502020204030204" pitchFamily="34" charset="0"/>
                      </a:rPr>
                      <m:t> </m:t>
                    </m:r>
                  </m:oMath>
                </a14:m>
                <a:r>
                  <a:rPr lang="en-IN"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endParaRPr>
              </a:p>
              <a:p>
                <a:r>
                  <a:rPr lang="en-IN" dirty="0"/>
                  <a:t>						   &amp;</a:t>
                </a:r>
              </a:p>
              <a:p>
                <a:r>
                  <a:rPr lang="en-IN" dirty="0"/>
                  <a:t>				</a:t>
                </a:r>
                <a14:m>
                  <m:oMath xmlns:m="http://schemas.openxmlformats.org/officeDocument/2006/math">
                    <m:r>
                      <a:rPr lang="en-IN" sz="1800" b="0" i="0" kern="0" smtClean="0">
                        <a:effectLst/>
                        <a:latin typeface="Cambria Math" panose="02040503050406030204" pitchFamily="18" charset="0"/>
                        <a:ea typeface="Calibri" panose="020F0502020204030204" pitchFamily="34" charset="0"/>
                        <a:cs typeface="Times New Roman" panose="02020603050405020304" pitchFamily="18" charset="0"/>
                      </a:rPr>
                      <m:t>           </m:t>
                    </m:r>
                    <m:r>
                      <a:rPr lang="en-IN" sz="1800" i="1" kern="0" smtClean="0">
                        <a:effectLst/>
                        <a:latin typeface="Cambria Math" panose="02040503050406030204" pitchFamily="18" charset="0"/>
                        <a:ea typeface="Calibri" panose="020F0502020204030204" pitchFamily="34" charset="0"/>
                        <a:cs typeface="Times New Roman" panose="02020603050405020304" pitchFamily="18" charset="0"/>
                      </a:rPr>
                      <m:t>𝑙𝑜𝑎</m:t>
                    </m:r>
                    <m:sSub>
                      <m:sSubPr>
                        <m:ctrlPr>
                          <a:rPr lang="en-IN" i="1">
                            <a:effectLst/>
                            <a:latin typeface="Cambria Math" panose="02040503050406030204" pitchFamily="18" charset="0"/>
                          </a:rPr>
                        </m:ctrlPr>
                      </m:sSubPr>
                      <m:e>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𝑑</m:t>
                        </m:r>
                      </m:e>
                      <m:sub>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𝑛𝑒𝑤</m:t>
                        </m:r>
                      </m:sub>
                    </m:sSub>
                    <m:r>
                      <a:rPr lang="en-IN" sz="1800" i="1" kern="0">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i="1">
                            <a:effectLst/>
                            <a:latin typeface="Cambria Math" panose="02040503050406030204" pitchFamily="18" charset="0"/>
                          </a:rPr>
                        </m:ctrlPr>
                      </m:dPr>
                      <m:e>
                        <m:r>
                          <a:rPr lang="en-IN" sz="1800" i="1" kern="0">
                            <a:effectLst/>
                            <a:latin typeface="Cambria Math" panose="02040503050406030204" pitchFamily="18" charset="0"/>
                            <a:ea typeface="Calibri" panose="020F0502020204030204" pitchFamily="34" charset="0"/>
                            <a:cs typeface="Times New Roman" panose="02020603050405020304" pitchFamily="18" charset="0"/>
                          </a:rPr>
                          <m:t>1−</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𝑒𝑟𝑟𝑜𝑟</m:t>
                        </m:r>
                      </m:e>
                    </m:d>
                    <m:r>
                      <a:rPr lang="en-IN" sz="1800" i="1" kern="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𝑙𝑜𝑎</m:t>
                    </m:r>
                    <m:sSub>
                      <m:sSubPr>
                        <m:ctrlPr>
                          <a:rPr lang="en-IN" i="1">
                            <a:effectLst/>
                            <a:latin typeface="Cambria Math" panose="02040503050406030204" pitchFamily="18" charset="0"/>
                          </a:rPr>
                        </m:ctrlPr>
                      </m:sSubPr>
                      <m:e>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𝑑</m:t>
                        </m:r>
                      </m:e>
                      <m:sub>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𝑓𝑜𝑟𝑒𝑐𝑎𝑠𝑡</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 </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𝑚𝑒𝑎𝑛</m:t>
                        </m:r>
                      </m:sub>
                    </m:sSub>
                  </m:oMath>
                </a14:m>
                <a:endParaRPr lang="en-IN" dirty="0"/>
              </a:p>
            </p:txBody>
          </p:sp>
        </mc:Choice>
        <mc:Fallback xmlns="">
          <p:sp>
            <p:nvSpPr>
              <p:cNvPr id="9" name="TextBox 8">
                <a:extLst>
                  <a:ext uri="{FF2B5EF4-FFF2-40B4-BE49-F238E27FC236}">
                    <a16:creationId xmlns:a16="http://schemas.microsoft.com/office/drawing/2014/main" id="{D0AEB700-E773-5EDC-6A28-BFC1F5684F9D}"/>
                  </a:ext>
                </a:extLst>
              </p:cNvPr>
              <p:cNvSpPr txBox="1">
                <a:spLocks noRot="1" noChangeAspect="1" noMove="1" noResize="1" noEditPoints="1" noAdjustHandles="1" noChangeArrowheads="1" noChangeShapeType="1" noTextEdit="1"/>
              </p:cNvSpPr>
              <p:nvPr/>
            </p:nvSpPr>
            <p:spPr>
              <a:xfrm>
                <a:off x="5099993" y="3382361"/>
                <a:ext cx="6978373" cy="967829"/>
              </a:xfrm>
              <a:prstGeom prst="rect">
                <a:avLst/>
              </a:prstGeom>
              <a:blipFill>
                <a:blip r:embed="rId5"/>
                <a:stretch>
                  <a:fillRect l="-787" t="-3145" b="-25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B5D38AB-9B07-0D73-D2F8-A79CA82AF8FC}"/>
                  </a:ext>
                </a:extLst>
              </p:cNvPr>
              <p:cNvSpPr txBox="1"/>
              <p:nvPr/>
            </p:nvSpPr>
            <p:spPr>
              <a:xfrm>
                <a:off x="4978320" y="4729177"/>
                <a:ext cx="7399714" cy="391582"/>
              </a:xfrm>
              <a:prstGeom prst="rect">
                <a:avLst/>
              </a:prstGeom>
              <a:noFill/>
            </p:spPr>
            <p:txBody>
              <a:bodyPr wrap="square" rtlCol="0">
                <a:spAutoFit/>
              </a:bodyPr>
              <a:lstStyle/>
              <a:p>
                <a:r>
                  <a:rPr lang="en-IN" sz="1800" b="0" kern="0" dirty="0">
                    <a:effectLst/>
                    <a:ea typeface="Calibri" panose="020F0502020204030204" pitchFamily="34" charset="0"/>
                    <a:cs typeface="Times New Roman" panose="02020603050405020304" pitchFamily="18" charset="0"/>
                  </a:rPr>
                  <a:t>CONDITION 3 (charge) </a:t>
                </a:r>
                <a14:m>
                  <m:oMath xmlns:m="http://schemas.openxmlformats.org/officeDocument/2006/math">
                    <m:r>
                      <a:rPr lang="en-IN" sz="1800" b="0" i="1" kern="0" smtClean="0">
                        <a:effectLst/>
                        <a:latin typeface="Cambria Math" panose="02040503050406030204" pitchFamily="18" charset="0"/>
                        <a:ea typeface="Calibri" panose="020F0502020204030204" pitchFamily="34" charset="0"/>
                        <a:cs typeface="Times New Roman" panose="02020603050405020304" pitchFamily="18" charset="0"/>
                      </a:rPr>
                      <m:t>: </m:t>
                    </m:r>
                    <m:r>
                      <a:rPr lang="en-IN" sz="1800" i="1" kern="0" smtClean="0">
                        <a:effectLst/>
                        <a:latin typeface="Cambria Math" panose="02040503050406030204" pitchFamily="18" charset="0"/>
                        <a:ea typeface="Calibri" panose="020F0502020204030204" pitchFamily="34" charset="0"/>
                        <a:cs typeface="Times New Roman" panose="02020603050405020304" pitchFamily="18" charset="0"/>
                      </a:rPr>
                      <m:t>𝑙𝑜𝑎</m:t>
                    </m:r>
                    <m:sSub>
                      <m:sSubPr>
                        <m:ctrlPr>
                          <a:rPr lang="en-IN" i="1">
                            <a:effectLst/>
                            <a:latin typeface="Cambria Math" panose="02040503050406030204" pitchFamily="18" charset="0"/>
                          </a:rPr>
                        </m:ctrlPr>
                      </m:sSubPr>
                      <m:e>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𝑑</m:t>
                        </m:r>
                      </m:e>
                      <m:sub>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𝑛𝑒𝑤</m:t>
                        </m:r>
                      </m:sub>
                    </m:sSub>
                    <m:r>
                      <a:rPr lang="en-IN" sz="1800" i="1" kern="0">
                        <a:effectLst/>
                        <a:latin typeface="Cambria Math" panose="02040503050406030204" pitchFamily="18" charset="0"/>
                        <a:ea typeface="Calibri" panose="020F0502020204030204" pitchFamily="34" charset="0"/>
                        <a:cs typeface="Times New Roman" panose="02020603050405020304" pitchFamily="18" charset="0"/>
                      </a:rPr>
                      <m:t>&lt;</m:t>
                    </m:r>
                    <m:d>
                      <m:dPr>
                        <m:ctrlPr>
                          <a:rPr lang="en-IN" i="1">
                            <a:effectLst/>
                            <a:latin typeface="Cambria Math" panose="02040503050406030204" pitchFamily="18" charset="0"/>
                          </a:rPr>
                        </m:ctrlPr>
                      </m:dPr>
                      <m:e>
                        <m:r>
                          <a:rPr lang="en-IN" sz="1800" i="1" kern="0">
                            <a:effectLst/>
                            <a:latin typeface="Cambria Math" panose="02040503050406030204" pitchFamily="18" charset="0"/>
                            <a:ea typeface="Calibri" panose="020F0502020204030204" pitchFamily="34" charset="0"/>
                            <a:cs typeface="Times New Roman" panose="02020603050405020304" pitchFamily="18" charset="0"/>
                          </a:rPr>
                          <m:t>1− </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𝑒𝑟𝑟𝑜𝑟</m:t>
                        </m:r>
                      </m:e>
                    </m:d>
                    <m:r>
                      <a:rPr lang="en-IN" sz="1800" i="1" kern="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𝑙𝑜𝑎</m:t>
                    </m:r>
                    <m:sSub>
                      <m:sSubPr>
                        <m:ctrlPr>
                          <a:rPr lang="en-IN" i="1">
                            <a:effectLst/>
                            <a:latin typeface="Cambria Math" panose="02040503050406030204" pitchFamily="18" charset="0"/>
                          </a:rPr>
                        </m:ctrlPr>
                      </m:sSubPr>
                      <m:e>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𝑑</m:t>
                        </m:r>
                      </m:e>
                      <m:sub>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𝑓𝑜𝑟𝑒𝑐𝑎𝑠𝑡</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 </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𝑚𝑒𝑎𝑛</m:t>
                        </m:r>
                      </m:sub>
                    </m:sSub>
                  </m:oMath>
                </a14:m>
                <a:endParaRPr lang="en-IN" dirty="0"/>
              </a:p>
            </p:txBody>
          </p:sp>
        </mc:Choice>
        <mc:Fallback xmlns="">
          <p:sp>
            <p:nvSpPr>
              <p:cNvPr id="10" name="TextBox 9">
                <a:extLst>
                  <a:ext uri="{FF2B5EF4-FFF2-40B4-BE49-F238E27FC236}">
                    <a16:creationId xmlns:a16="http://schemas.microsoft.com/office/drawing/2014/main" id="{DB5D38AB-9B07-0D73-D2F8-A79CA82AF8FC}"/>
                  </a:ext>
                </a:extLst>
              </p:cNvPr>
              <p:cNvSpPr txBox="1">
                <a:spLocks noRot="1" noChangeAspect="1" noMove="1" noResize="1" noEditPoints="1" noAdjustHandles="1" noChangeArrowheads="1" noChangeShapeType="1" noTextEdit="1"/>
              </p:cNvSpPr>
              <p:nvPr/>
            </p:nvSpPr>
            <p:spPr>
              <a:xfrm>
                <a:off x="4978320" y="4729177"/>
                <a:ext cx="7399714" cy="391582"/>
              </a:xfrm>
              <a:prstGeom prst="rect">
                <a:avLst/>
              </a:prstGeom>
              <a:blipFill>
                <a:blip r:embed="rId6"/>
                <a:stretch>
                  <a:fillRect l="-741" t="-7813" b="-20313"/>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E9924276-F80E-D21F-D268-3ABE2D0E0F7C}"/>
              </a:ext>
            </a:extLst>
          </p:cNvPr>
          <p:cNvSpPr txBox="1"/>
          <p:nvPr/>
        </p:nvSpPr>
        <p:spPr>
          <a:xfrm>
            <a:off x="5287327" y="449229"/>
            <a:ext cx="6154780" cy="738664"/>
          </a:xfrm>
          <a:prstGeom prst="rect">
            <a:avLst/>
          </a:prstGeom>
          <a:noFill/>
        </p:spPr>
        <p:txBody>
          <a:bodyPr wrap="square" rtlCol="0">
            <a:spAutoFit/>
          </a:bodyPr>
          <a:lstStyle/>
          <a:p>
            <a:r>
              <a:rPr lang="en-IN" sz="1400" i="1" u="sng" dirty="0">
                <a:solidFill>
                  <a:srgbClr val="0070C0"/>
                </a:solidFill>
              </a:rPr>
              <a:t># To ensure that 80 % SOC is reached before the user comes back, EV is charged irrespective of the time of day. Its load is added to the load forecast to form a new load (</a:t>
            </a:r>
            <a:r>
              <a:rPr lang="en-IN" sz="1400" i="1" u="sng" dirty="0" err="1">
                <a:solidFill>
                  <a:srgbClr val="0070C0"/>
                </a:solidFill>
              </a:rPr>
              <a:t>load_new</a:t>
            </a:r>
            <a:r>
              <a:rPr lang="en-IN" sz="1400" i="1" u="sng" dirty="0">
                <a:solidFill>
                  <a:srgbClr val="0070C0"/>
                </a:solidFill>
              </a:rPr>
              <a:t>). The following criteria is used:</a:t>
            </a:r>
          </a:p>
        </p:txBody>
      </p:sp>
      <p:sp>
        <p:nvSpPr>
          <p:cNvPr id="12" name="TextBox 11">
            <a:extLst>
              <a:ext uri="{FF2B5EF4-FFF2-40B4-BE49-F238E27FC236}">
                <a16:creationId xmlns:a16="http://schemas.microsoft.com/office/drawing/2014/main" id="{8478FFF6-8A5F-9B0E-5972-73D10EFF301B}"/>
              </a:ext>
            </a:extLst>
          </p:cNvPr>
          <p:cNvSpPr txBox="1"/>
          <p:nvPr/>
        </p:nvSpPr>
        <p:spPr>
          <a:xfrm>
            <a:off x="5287327" y="1796515"/>
            <a:ext cx="6791039" cy="738664"/>
          </a:xfrm>
          <a:prstGeom prst="rect">
            <a:avLst/>
          </a:prstGeom>
          <a:noFill/>
        </p:spPr>
        <p:txBody>
          <a:bodyPr wrap="square" rtlCol="0">
            <a:spAutoFit/>
          </a:bodyPr>
          <a:lstStyle/>
          <a:p>
            <a:r>
              <a:rPr lang="en-IN" sz="1400" i="1" u="sng" dirty="0">
                <a:solidFill>
                  <a:srgbClr val="00B050"/>
                </a:solidFill>
              </a:rPr>
              <a:t># If SOC = 80 %, and the time of disconnection is achieved, the algorithm parameters corresponding to the EV are updated randomly according to the assumptions, to simulate the a new charging session started by a new user.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4FE775-AD7F-7AD4-008C-9F521E90BFBB}"/>
                  </a:ext>
                </a:extLst>
              </p:cNvPr>
              <p:cNvSpPr txBox="1"/>
              <p:nvPr/>
            </p:nvSpPr>
            <p:spPr>
              <a:xfrm>
                <a:off x="6328961" y="5426227"/>
                <a:ext cx="4698431" cy="6109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800" i="1" kern="0" smtClean="0">
                          <a:solidFill>
                            <a:srgbClr val="7030A0"/>
                          </a:solidFill>
                          <a:effectLst/>
                          <a:latin typeface="Cambria Math" panose="02040503050406030204" pitchFamily="18" charset="0"/>
                          <a:ea typeface="Times New Roman" panose="02020603050405020304" pitchFamily="18" charset="0"/>
                          <a:cs typeface="Times New Roman" panose="02020603050405020304" pitchFamily="18" charset="0"/>
                        </a:rPr>
                        <m:t>𝑆𝑂𝐶</m:t>
                      </m:r>
                      <m:d>
                        <m:dPr>
                          <m:ctrlPr>
                            <a:rPr lang="en-IN" i="1">
                              <a:solidFill>
                                <a:srgbClr val="7030A0"/>
                              </a:solidFill>
                              <a:effectLst/>
                              <a:latin typeface="Cambria Math" panose="02040503050406030204" pitchFamily="18" charset="0"/>
                              <a:ea typeface="Times New Roman" panose="02020603050405020304" pitchFamily="18" charset="0"/>
                            </a:rPr>
                          </m:ctrlPr>
                        </m:dPr>
                        <m:e>
                          <m:r>
                            <a:rPr lang="en-IN" sz="1800" i="1" kern="0">
                              <a:solidFill>
                                <a:srgbClr val="7030A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1800" i="1" kern="0">
                              <a:solidFill>
                                <a:srgbClr val="7030A0"/>
                              </a:solidFill>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IN" sz="1800" i="1" kern="0">
                          <a:solidFill>
                            <a:srgbClr val="7030A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kern="0">
                          <a:solidFill>
                            <a:srgbClr val="7030A0"/>
                          </a:solidFill>
                          <a:effectLst/>
                          <a:latin typeface="Cambria Math" panose="02040503050406030204" pitchFamily="18" charset="0"/>
                          <a:ea typeface="Times New Roman" panose="02020603050405020304" pitchFamily="18" charset="0"/>
                          <a:cs typeface="Times New Roman" panose="02020603050405020304" pitchFamily="18" charset="0"/>
                        </a:rPr>
                        <m:t>𝑆𝑂𝐶</m:t>
                      </m:r>
                      <m:d>
                        <m:dPr>
                          <m:ctrlPr>
                            <a:rPr lang="en-IN" i="1">
                              <a:solidFill>
                                <a:srgbClr val="7030A0"/>
                              </a:solidFill>
                              <a:effectLst/>
                              <a:latin typeface="Cambria Math" panose="02040503050406030204" pitchFamily="18" charset="0"/>
                              <a:ea typeface="Times New Roman" panose="02020603050405020304" pitchFamily="18" charset="0"/>
                            </a:rPr>
                          </m:ctrlPr>
                        </m:dPr>
                        <m:e>
                          <m:r>
                            <a:rPr lang="en-IN" sz="1800" i="1" kern="0">
                              <a:solidFill>
                                <a:srgbClr val="7030A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IN" sz="1800" i="1" kern="0">
                          <a:solidFill>
                            <a:srgbClr val="7030A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solidFill>
                                <a:srgbClr val="7030A0"/>
                              </a:solidFill>
                              <a:effectLst/>
                              <a:latin typeface="Cambria Math" panose="02040503050406030204" pitchFamily="18" charset="0"/>
                              <a:ea typeface="Times New Roman" panose="02020603050405020304" pitchFamily="18" charset="0"/>
                            </a:rPr>
                          </m:ctrlPr>
                        </m:fPr>
                        <m:num>
                          <m:r>
                            <a:rPr lang="en-IN" sz="1800" i="1" kern="0">
                              <a:solidFill>
                                <a:srgbClr val="7030A0"/>
                              </a:solidFill>
                              <a:effectLst/>
                              <a:latin typeface="Cambria Math" panose="02040503050406030204" pitchFamily="18" charset="0"/>
                              <a:ea typeface="Times New Roman" panose="02020603050405020304" pitchFamily="18" charset="0"/>
                              <a:cs typeface="Times New Roman" panose="02020603050405020304" pitchFamily="18" charset="0"/>
                            </a:rPr>
                            <m:t>𝑃</m:t>
                          </m:r>
                          <m:r>
                            <a:rPr lang="en-IN" sz="1800" i="1" kern="0">
                              <a:solidFill>
                                <a:srgbClr val="7030A0"/>
                              </a:solidFill>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IN" sz="1800" i="1" kern="0">
                              <a:solidFill>
                                <a:srgbClr val="7030A0"/>
                              </a:solidFill>
                              <a:effectLst/>
                              <a:latin typeface="Cambria Math" panose="02040503050406030204" pitchFamily="18" charset="0"/>
                              <a:ea typeface="Times New Roman" panose="02020603050405020304" pitchFamily="18" charset="0"/>
                              <a:cs typeface="Times New Roman" panose="02020603050405020304" pitchFamily="18" charset="0"/>
                            </a:rPr>
                            <m:t>𝐸</m:t>
                          </m:r>
                        </m:den>
                      </m:f>
                      <m:r>
                        <a:rPr lang="en-IN" sz="1800" i="1" kern="0">
                          <a:solidFill>
                            <a:srgbClr val="7030A0"/>
                          </a:solidFill>
                          <a:effectLst/>
                          <a:latin typeface="Cambria Math" panose="02040503050406030204" pitchFamily="18" charset="0"/>
                          <a:ea typeface="Times New Roman" panose="02020603050405020304" pitchFamily="18" charset="0"/>
                          <a:cs typeface="Times New Roman" panose="02020603050405020304" pitchFamily="18" charset="0"/>
                        </a:rPr>
                        <m:t>)∗100</m:t>
                      </m:r>
                    </m:oMath>
                  </m:oMathPara>
                </a14:m>
                <a:endParaRPr lang="en-IN" dirty="0">
                  <a:solidFill>
                    <a:srgbClr val="7030A0"/>
                  </a:solidFill>
                </a:endParaRPr>
              </a:p>
            </p:txBody>
          </p:sp>
        </mc:Choice>
        <mc:Fallback xmlns="">
          <p:sp>
            <p:nvSpPr>
              <p:cNvPr id="13" name="TextBox 12">
                <a:extLst>
                  <a:ext uri="{FF2B5EF4-FFF2-40B4-BE49-F238E27FC236}">
                    <a16:creationId xmlns:a16="http://schemas.microsoft.com/office/drawing/2014/main" id="{BA4FE775-AD7F-7AD4-008C-9F521E90BFBB}"/>
                  </a:ext>
                </a:extLst>
              </p:cNvPr>
              <p:cNvSpPr txBox="1">
                <a:spLocks noRot="1" noChangeAspect="1" noMove="1" noResize="1" noEditPoints="1" noAdjustHandles="1" noChangeArrowheads="1" noChangeShapeType="1" noTextEdit="1"/>
              </p:cNvSpPr>
              <p:nvPr/>
            </p:nvSpPr>
            <p:spPr>
              <a:xfrm>
                <a:off x="6328961" y="5426227"/>
                <a:ext cx="4698431" cy="610936"/>
              </a:xfrm>
              <a:prstGeom prst="rect">
                <a:avLst/>
              </a:prstGeom>
              <a:blipFill>
                <a:blip r:embed="rId7"/>
                <a:stretch>
                  <a:fillRect/>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E8B70A67-6C4E-CF14-ECC9-E9FB2F2794B5}"/>
              </a:ext>
            </a:extLst>
          </p:cNvPr>
          <p:cNvSpPr txBox="1"/>
          <p:nvPr/>
        </p:nvSpPr>
        <p:spPr>
          <a:xfrm>
            <a:off x="5287327" y="6037163"/>
            <a:ext cx="6562165" cy="738664"/>
          </a:xfrm>
          <a:prstGeom prst="rect">
            <a:avLst/>
          </a:prstGeom>
          <a:noFill/>
        </p:spPr>
        <p:txBody>
          <a:bodyPr wrap="square" rtlCol="0">
            <a:spAutoFit/>
          </a:bodyPr>
          <a:lstStyle/>
          <a:p>
            <a:r>
              <a:rPr lang="en-IN" sz="1400" i="1" u="sng" dirty="0"/>
              <a:t># If this SOC is greater than 80 %, it is capped at 80 % to simulate charging has stopped. If it is less than 20 %, then it is capped at 20 % to simulate that discharging has reached its limit and stopped.</a:t>
            </a:r>
          </a:p>
        </p:txBody>
      </p:sp>
      <p:sp>
        <p:nvSpPr>
          <p:cNvPr id="15" name="TextBox 14">
            <a:extLst>
              <a:ext uri="{FF2B5EF4-FFF2-40B4-BE49-F238E27FC236}">
                <a16:creationId xmlns:a16="http://schemas.microsoft.com/office/drawing/2014/main" id="{91C78312-0921-6F71-C446-72B4A016FA3A}"/>
              </a:ext>
            </a:extLst>
          </p:cNvPr>
          <p:cNvSpPr txBox="1"/>
          <p:nvPr/>
        </p:nvSpPr>
        <p:spPr>
          <a:xfrm>
            <a:off x="3671697" y="51428"/>
            <a:ext cx="4848606" cy="461665"/>
          </a:xfrm>
          <a:prstGeom prst="rect">
            <a:avLst/>
          </a:prstGeom>
          <a:noFill/>
        </p:spPr>
        <p:txBody>
          <a:bodyPr wrap="square" rtlCol="0">
            <a:spAutoFit/>
          </a:bodyPr>
          <a:lstStyle/>
          <a:p>
            <a:pPr algn="ctr"/>
            <a:r>
              <a:rPr lang="en-IN" sz="2400" b="1" dirty="0">
                <a:solidFill>
                  <a:srgbClr val="202C8F"/>
                </a:solidFill>
              </a:rPr>
              <a:t>ALGORITHM</a:t>
            </a:r>
          </a:p>
        </p:txBody>
      </p:sp>
      <p:sp>
        <p:nvSpPr>
          <p:cNvPr id="16" name="Rectangle 15">
            <a:extLst>
              <a:ext uri="{FF2B5EF4-FFF2-40B4-BE49-F238E27FC236}">
                <a16:creationId xmlns:a16="http://schemas.microsoft.com/office/drawing/2014/main" id="{30204BC5-D51C-F36F-DDAF-973E7A400937}"/>
              </a:ext>
            </a:extLst>
          </p:cNvPr>
          <p:cNvSpPr/>
          <p:nvPr/>
        </p:nvSpPr>
        <p:spPr>
          <a:xfrm>
            <a:off x="4978320" y="2617694"/>
            <a:ext cx="7083966" cy="2808533"/>
          </a:xfrm>
          <a:prstGeom prst="rect">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90505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00DE9-F9AF-ED2E-59A2-85BEFA2A9798}"/>
              </a:ext>
            </a:extLst>
          </p:cNvPr>
          <p:cNvSpPr>
            <a:spLocks noGrp="1"/>
          </p:cNvSpPr>
          <p:nvPr>
            <p:ph type="sldNum" sz="quarter" idx="12"/>
          </p:nvPr>
        </p:nvSpPr>
        <p:spPr>
          <a:xfrm>
            <a:off x="10797063" y="246229"/>
            <a:ext cx="987552" cy="244503"/>
          </a:xfrm>
        </p:spPr>
        <p:txBody>
          <a:bodyPr/>
          <a:lstStyle/>
          <a:p>
            <a:fld id="{48F63A3B-78C7-47BE-AE5E-E10140E04643}" type="slidenum">
              <a:rPr lang="en-US" smtClean="0"/>
              <a:pPr/>
              <a:t>9</a:t>
            </a:fld>
            <a:endParaRPr lang="en-US" dirty="0"/>
          </a:p>
        </p:txBody>
      </p:sp>
      <p:pic>
        <p:nvPicPr>
          <p:cNvPr id="4" name="Picture 3">
            <a:extLst>
              <a:ext uri="{FF2B5EF4-FFF2-40B4-BE49-F238E27FC236}">
                <a16:creationId xmlns:a16="http://schemas.microsoft.com/office/drawing/2014/main" id="{FADBEA7E-2D0D-11B3-4E2B-8E06B1DEF76E}"/>
              </a:ext>
            </a:extLst>
          </p:cNvPr>
          <p:cNvPicPr>
            <a:picLocks noChangeAspect="1"/>
          </p:cNvPicPr>
          <p:nvPr/>
        </p:nvPicPr>
        <p:blipFill>
          <a:blip r:embed="rId2"/>
          <a:srcRect l="7810" r="5179"/>
          <a:stretch/>
        </p:blipFill>
        <p:spPr>
          <a:xfrm>
            <a:off x="2088777" y="495129"/>
            <a:ext cx="9941858" cy="5867741"/>
          </a:xfrm>
          <a:prstGeom prst="rect">
            <a:avLst/>
          </a:prstGeom>
        </p:spPr>
      </p:pic>
      <p:sp>
        <p:nvSpPr>
          <p:cNvPr id="5" name="TextBox 4">
            <a:extLst>
              <a:ext uri="{FF2B5EF4-FFF2-40B4-BE49-F238E27FC236}">
                <a16:creationId xmlns:a16="http://schemas.microsoft.com/office/drawing/2014/main" id="{38112A58-5167-7AB6-E3DB-F91B83EBB218}"/>
              </a:ext>
            </a:extLst>
          </p:cNvPr>
          <p:cNvSpPr txBox="1"/>
          <p:nvPr/>
        </p:nvSpPr>
        <p:spPr>
          <a:xfrm>
            <a:off x="8941369" y="137649"/>
            <a:ext cx="2079812" cy="461665"/>
          </a:xfrm>
          <a:prstGeom prst="rect">
            <a:avLst/>
          </a:prstGeom>
          <a:noFill/>
        </p:spPr>
        <p:txBody>
          <a:bodyPr wrap="square" rtlCol="0">
            <a:spAutoFit/>
          </a:bodyPr>
          <a:lstStyle/>
          <a:p>
            <a:r>
              <a:rPr lang="en-IN" sz="2400" b="1" dirty="0">
                <a:solidFill>
                  <a:srgbClr val="202C8F"/>
                </a:solidFill>
              </a:rPr>
              <a:t>RESULTS</a:t>
            </a:r>
          </a:p>
        </p:txBody>
      </p:sp>
      <p:sp>
        <p:nvSpPr>
          <p:cNvPr id="6" name="TextBox 5">
            <a:extLst>
              <a:ext uri="{FF2B5EF4-FFF2-40B4-BE49-F238E27FC236}">
                <a16:creationId xmlns:a16="http://schemas.microsoft.com/office/drawing/2014/main" id="{36DBC9C1-1E17-113C-6E77-276B62FE3171}"/>
              </a:ext>
            </a:extLst>
          </p:cNvPr>
          <p:cNvSpPr txBox="1"/>
          <p:nvPr/>
        </p:nvSpPr>
        <p:spPr>
          <a:xfrm>
            <a:off x="161365" y="661504"/>
            <a:ext cx="1586753" cy="2862322"/>
          </a:xfrm>
          <a:prstGeom prst="rect">
            <a:avLst/>
          </a:prstGeom>
          <a:noFill/>
        </p:spPr>
        <p:txBody>
          <a:bodyPr wrap="square" rtlCol="0">
            <a:spAutoFit/>
          </a:bodyPr>
          <a:lstStyle/>
          <a:p>
            <a:r>
              <a:rPr lang="en-IN" dirty="0"/>
              <a:t>Load Forecast Data was taken from NITI Aayog’s India Climate and Energy Dashboard. It provided load data on an hourly basis. </a:t>
            </a:r>
          </a:p>
        </p:txBody>
      </p:sp>
      <p:sp>
        <p:nvSpPr>
          <p:cNvPr id="7" name="TextBox 6">
            <a:extLst>
              <a:ext uri="{FF2B5EF4-FFF2-40B4-BE49-F238E27FC236}">
                <a16:creationId xmlns:a16="http://schemas.microsoft.com/office/drawing/2014/main" id="{EDAFEA7E-EC82-7797-E865-01FC60477FD2}"/>
              </a:ext>
            </a:extLst>
          </p:cNvPr>
          <p:cNvSpPr txBox="1"/>
          <p:nvPr/>
        </p:nvSpPr>
        <p:spPr>
          <a:xfrm>
            <a:off x="180729" y="6368878"/>
            <a:ext cx="8482405" cy="338554"/>
          </a:xfrm>
          <a:prstGeom prst="rect">
            <a:avLst/>
          </a:prstGeom>
          <a:noFill/>
        </p:spPr>
        <p:txBody>
          <a:bodyPr wrap="square" rtlCol="0">
            <a:spAutoFit/>
          </a:bodyPr>
          <a:lstStyle/>
          <a:p>
            <a:r>
              <a:rPr lang="en-IN" sz="1600" dirty="0"/>
              <a:t>https://iced.niti.gov.in/energy/electricity/distribution/national-level-consumption/load-curve</a:t>
            </a:r>
          </a:p>
        </p:txBody>
      </p:sp>
    </p:spTree>
    <p:extLst>
      <p:ext uri="{BB962C8B-B14F-4D97-AF65-F5344CB8AC3E}">
        <p14:creationId xmlns:p14="http://schemas.microsoft.com/office/powerpoint/2010/main" val="1434866367"/>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{F7271CAF-7B5E-4330-A055-4F27A9F87493}tf78438558_win32</Template>
  <TotalTime>816</TotalTime>
  <Words>2038</Words>
  <Application>Microsoft Office PowerPoint</Application>
  <PresentationFormat>Widescreen</PresentationFormat>
  <Paragraphs>255</Paragraphs>
  <Slides>18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Black</vt:lpstr>
      <vt:lpstr>Calibri</vt:lpstr>
      <vt:lpstr>Cambria Math</vt:lpstr>
      <vt:lpstr>Sabon Next LT</vt:lpstr>
      <vt:lpstr>Times New Roman</vt:lpstr>
      <vt:lpstr>Custom</vt:lpstr>
      <vt:lpstr>Development of V2g communication and control System </vt:lpstr>
      <vt:lpstr>Objectives completed</vt:lpstr>
      <vt:lpstr>Contents</vt:lpstr>
      <vt:lpstr>Understanding Standards in V2G</vt:lpstr>
      <vt:lpstr>Commonly used protocols</vt:lpstr>
      <vt:lpstr>ISO 15118 Message sequence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Inferences on results</vt:lpstr>
      <vt:lpstr>Features and IMPROVEMENTS</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Soham Deepak Koyande</dc:creator>
  <cp:lastModifiedBy>Soham Deepak Koyande</cp:lastModifiedBy>
  <cp:revision>6</cp:revision>
  <dcterms:created xsi:type="dcterms:W3CDTF">2024-11-06T16:36:47Z</dcterms:created>
  <dcterms:modified xsi:type="dcterms:W3CDTF">2024-11-07T14:32:46Z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